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firstSlideNum="0" strictFirstAndLastChars="0" saveSubsetFonts="1">
  <p:sldMasterIdLst>
    <p:sldMasterId id="2147483648" r:id="rId4"/>
    <p:sldMasterId id="2147483664" r:id="rId5"/>
    <p:sldMasterId id="2147483675"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Lst>
  <p:sldSz cy="6858000" cx="12192000"/>
  <p:notesSz cx="6858000" cy="9144000"/>
  <p:embeddedFontLst>
    <p:embeddedFont>
      <p:font typeface="Bitter"/>
      <p:regular r:id="rId33"/>
      <p:bold r:id="rId34"/>
      <p:italic r:id="rId35"/>
      <p:boldItalic r:id="rId36"/>
    </p:embeddedFont>
    <p:embeddedFont>
      <p:font typeface="Helvetica Neue"/>
      <p:regular r:id="rId37"/>
      <p:bold r:id="rId38"/>
      <p:italic r:id="rId39"/>
      <p:boldItalic r:id="rId40"/>
    </p:embeddedFont>
    <p:embeddedFont>
      <p:font typeface="Open Sans"/>
      <p:regular r:id="rId41"/>
      <p:bold r:id="rId42"/>
      <p:italic r:id="rId43"/>
      <p:boldItalic r:id="rId4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792">
          <p15:clr>
            <a:srgbClr val="A4A3A4"/>
          </p15:clr>
        </p15:guide>
        <p15:guide id="2" pos="504">
          <p15:clr>
            <a:srgbClr val="A4A3A4"/>
          </p15:clr>
        </p15:guide>
        <p15:guide id="3" pos="7176">
          <p15:clr>
            <a:srgbClr val="A4A3A4"/>
          </p15:clr>
        </p15:guide>
        <p15:guide id="4" pos="3048">
          <p15:clr>
            <a:srgbClr val="A4A3A4"/>
          </p15:clr>
        </p15:guide>
        <p15:guide id="5" pos="2712">
          <p15:clr>
            <a:srgbClr val="A4A3A4"/>
          </p15:clr>
        </p15:guide>
        <p15:guide id="6" pos="3768">
          <p15:clr>
            <a:srgbClr val="A4A3A4"/>
          </p15:clr>
        </p15:guide>
        <p15:guide id="7" pos="3912">
          <p15:clr>
            <a:srgbClr val="A4A3A4"/>
          </p15:clr>
        </p15:guide>
      </p15:sldGuideLst>
    </p:ext>
    <p:ext uri="GoogleSlidesCustomDataVersion2">
      <go:slidesCustomData xmlns:go="http://customooxmlschemas.google.com/" r:id="rId45" roundtripDataSignature="AMtx7mjGHPW5u4nt2LAQpz0+Hg6e3iBTu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792" orient="horz"/>
        <p:guide pos="504"/>
        <p:guide pos="7176"/>
        <p:guide pos="3048"/>
        <p:guide pos="2712"/>
        <p:guide pos="3768"/>
        <p:guide pos="3912"/>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HelveticaNeue-boldItalic.fntdata"/><Relationship Id="rId20" Type="http://schemas.openxmlformats.org/officeDocument/2006/relationships/slide" Target="slides/slide13.xml"/><Relationship Id="rId42" Type="http://schemas.openxmlformats.org/officeDocument/2006/relationships/font" Target="fonts/OpenSans-bold.fntdata"/><Relationship Id="rId41" Type="http://schemas.openxmlformats.org/officeDocument/2006/relationships/font" Target="fonts/OpenSans-regular.fntdata"/><Relationship Id="rId22" Type="http://schemas.openxmlformats.org/officeDocument/2006/relationships/slide" Target="slides/slide15.xml"/><Relationship Id="rId44" Type="http://schemas.openxmlformats.org/officeDocument/2006/relationships/font" Target="fonts/OpenSans-boldItalic.fntdata"/><Relationship Id="rId21" Type="http://schemas.openxmlformats.org/officeDocument/2006/relationships/slide" Target="slides/slide14.xml"/><Relationship Id="rId43" Type="http://schemas.openxmlformats.org/officeDocument/2006/relationships/font" Target="fonts/OpenSans-italic.fntdata"/><Relationship Id="rId24" Type="http://schemas.openxmlformats.org/officeDocument/2006/relationships/slide" Target="slides/slide17.xml"/><Relationship Id="rId23" Type="http://schemas.openxmlformats.org/officeDocument/2006/relationships/slide" Target="slides/slide16.xml"/><Relationship Id="rId45" Type="http://customschemas.google.com/relationships/presentationmetadata" Target="metadata"/><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11" Type="http://schemas.openxmlformats.org/officeDocument/2006/relationships/slide" Target="slides/slide4.xml"/><Relationship Id="rId33" Type="http://schemas.openxmlformats.org/officeDocument/2006/relationships/font" Target="fonts/Bitter-regular.fntdata"/><Relationship Id="rId10" Type="http://schemas.openxmlformats.org/officeDocument/2006/relationships/slide" Target="slides/slide3.xml"/><Relationship Id="rId32" Type="http://schemas.openxmlformats.org/officeDocument/2006/relationships/slide" Target="slides/slide25.xml"/><Relationship Id="rId13" Type="http://schemas.openxmlformats.org/officeDocument/2006/relationships/slide" Target="slides/slide6.xml"/><Relationship Id="rId35" Type="http://schemas.openxmlformats.org/officeDocument/2006/relationships/font" Target="fonts/Bitter-italic.fntdata"/><Relationship Id="rId12" Type="http://schemas.openxmlformats.org/officeDocument/2006/relationships/slide" Target="slides/slide5.xml"/><Relationship Id="rId34" Type="http://schemas.openxmlformats.org/officeDocument/2006/relationships/font" Target="fonts/Bitter-bold.fntdata"/><Relationship Id="rId15" Type="http://schemas.openxmlformats.org/officeDocument/2006/relationships/slide" Target="slides/slide8.xml"/><Relationship Id="rId37" Type="http://schemas.openxmlformats.org/officeDocument/2006/relationships/font" Target="fonts/HelveticaNeue-regular.fntdata"/><Relationship Id="rId14" Type="http://schemas.openxmlformats.org/officeDocument/2006/relationships/slide" Target="slides/slide7.xml"/><Relationship Id="rId36" Type="http://schemas.openxmlformats.org/officeDocument/2006/relationships/font" Target="fonts/Bitter-boldItalic.fntdata"/><Relationship Id="rId17" Type="http://schemas.openxmlformats.org/officeDocument/2006/relationships/slide" Target="slides/slide10.xml"/><Relationship Id="rId39" Type="http://schemas.openxmlformats.org/officeDocument/2006/relationships/font" Target="fonts/HelveticaNeue-italic.fntdata"/><Relationship Id="rId16" Type="http://schemas.openxmlformats.org/officeDocument/2006/relationships/slide" Target="slides/slide9.xml"/><Relationship Id="rId38" Type="http://schemas.openxmlformats.org/officeDocument/2006/relationships/font" Target="fonts/HelveticaNeue-bold.fntdata"/><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5" name="Google Shape;195;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6" name="Google Shape;196;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9" name="Google Shape;279;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7" name="Google Shape;287;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8" name="Google Shape;288;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8" name="Google Shape;298;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9" name="Google Shape;299;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2" name="Google Shape;312;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3" name="Google Shape;313;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1" name="Google Shape;321;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9" name="Google Shape;329;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7" name="Google Shape;337;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5" name="Google Shape;345;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6" name="Google Shape;346;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2" name="Google Shape;362;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0" name="Google Shape;370;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7" name="Google Shape;207;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8" name="Google Shape;378;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6" name="Google Shape;386;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4" name="Google Shape;394;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2" name="Google Shape;402;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0" name="Google Shape;410;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8" name="Google Shape;418;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3130c669e4f_0_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3130c669e4f_0_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9" name="Google Shape;219;g3130c669e4f_0_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313023f2961_0_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6" name="Google Shape;226;g313023f2961_0_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Helvetica Neue"/>
              <a:buNone/>
            </a:pPr>
            <a:r>
              <a:rPr lang="en-US" sz="1200">
                <a:latin typeface="Helvetica Neue"/>
                <a:ea typeface="Helvetica Neue"/>
                <a:cs typeface="Helvetica Neue"/>
                <a:sym typeface="Helvetica Neue"/>
              </a:rPr>
              <a:t>Mission of VA: To fulfill President Lincoln’s promise, </a:t>
            </a:r>
            <a:endParaRPr/>
          </a:p>
          <a:p>
            <a:pPr indent="0" lvl="0" marL="0" marR="0" rtl="0" algn="l">
              <a:lnSpc>
                <a:spcPct val="100000"/>
              </a:lnSpc>
              <a:spcBef>
                <a:spcPts val="0"/>
              </a:spcBef>
              <a:spcAft>
                <a:spcPts val="0"/>
              </a:spcAft>
              <a:buClr>
                <a:schemeClr val="dk1"/>
              </a:buClr>
              <a:buSzPts val="1200"/>
              <a:buFont typeface="Calibri"/>
              <a:buNone/>
            </a:pPr>
            <a:r>
              <a:t/>
            </a:r>
            <a:endParaRPr sz="1200">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200"/>
              <a:buFont typeface="Calibri"/>
              <a:buNone/>
            </a:pPr>
            <a:r>
              <a:rPr lang="en-US"/>
              <a:t>1. It was March 4, 1865, a time of great uneasiness. In just over one month, the war would end and the president would be assassinated. </a:t>
            </a:r>
            <a:endParaRPr/>
          </a:p>
          <a:p>
            <a:pPr indent="0" lvl="0" marL="0" marR="0" rtl="0" algn="l">
              <a:lnSpc>
                <a:spcPct val="100000"/>
              </a:lnSpc>
              <a:spcBef>
                <a:spcPts val="0"/>
              </a:spcBef>
              <a:spcAft>
                <a:spcPts val="0"/>
              </a:spcAft>
              <a:buClr>
                <a:schemeClr val="dk1"/>
              </a:buClr>
              <a:buSzPts val="1200"/>
              <a:buFont typeface="Calibri"/>
              <a:buNone/>
            </a:pPr>
            <a:r>
              <a:t/>
            </a:r>
            <a:endParaRPr sz="1200">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200"/>
              <a:buFont typeface="Calibri"/>
              <a:buNone/>
            </a:pPr>
            <a:r>
              <a:rPr lang="en-US"/>
              <a:t>“With malice toward none, with charity for all, with firmness in the right as God gives us to see the right, let us strive on to finish the work we are in, to bind up the nation’s wounds, to care for him who shall have borne the battle and for his widow, and his orphan, to do all which may achieve and cherish a just and lasting peace among ourselves and with all nations.” </a:t>
            </a:r>
            <a:endParaRPr sz="1200">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200"/>
              <a:buFont typeface="Calibri"/>
              <a:buNone/>
            </a:pPr>
            <a:r>
              <a:t/>
            </a:r>
            <a:endParaRPr sz="1200">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200"/>
              <a:buFont typeface="Helvetica Neue"/>
              <a:buNone/>
            </a:pPr>
            <a:r>
              <a:rPr lang="en-US" sz="1200">
                <a:latin typeface="Helvetica Neue"/>
                <a:ea typeface="Helvetica Neue"/>
                <a:cs typeface="Helvetica Neue"/>
                <a:sym typeface="Helvetica Neue"/>
              </a:rPr>
              <a:t>“To care for him who shall have borne the battle, and for his widow, and his orphan” by serving and honoring the men and women who are America’s Veterans. (www.va.gov)</a:t>
            </a:r>
            <a:endParaRPr sz="1100">
              <a:latin typeface="Helvetica Neue"/>
              <a:ea typeface="Helvetica Neue"/>
              <a:cs typeface="Helvetica Neue"/>
              <a:sym typeface="Helvetica Neue"/>
            </a:endParaRPr>
          </a:p>
          <a:p>
            <a:pPr indent="0" lvl="0" marL="0" rtl="0" algn="just">
              <a:spcBef>
                <a:spcPts val="0"/>
              </a:spcBef>
              <a:spcAft>
                <a:spcPts val="0"/>
              </a:spcAft>
              <a:buNone/>
            </a:pPr>
            <a:r>
              <a:rPr lang="en-US"/>
              <a:t>2. VA budget= $266 Bn in FY22. In 2022 there are approximately 20M Veterans which should translate to each Veteran getting the benefit of $13,000 per Veteran PER YEAR.  </a:t>
            </a:r>
            <a:endParaRPr/>
          </a:p>
          <a:p>
            <a:pPr indent="0" lvl="0" marL="0" rtl="0" algn="just">
              <a:spcBef>
                <a:spcPts val="0"/>
              </a:spcBef>
              <a:spcAft>
                <a:spcPts val="0"/>
              </a:spcAft>
              <a:buNone/>
            </a:pPr>
            <a:r>
              <a:rPr lang="en-US"/>
              <a:t>3. But only 9m Veterans of 20 M are in the VHA system – 45% taking advantage.  NEED TO GET THE WORD OUT – MARKETING</a:t>
            </a:r>
            <a:endParaRPr/>
          </a:p>
          <a:p>
            <a:pPr indent="0" lvl="0" marL="0" rtl="0" algn="just">
              <a:spcBef>
                <a:spcPts val="0"/>
              </a:spcBef>
              <a:spcAft>
                <a:spcPts val="0"/>
              </a:spcAft>
              <a:buNone/>
            </a:pPr>
            <a:r>
              <a:rPr lang="en-US" sz="1200">
                <a:solidFill>
                  <a:srgbClr val="212121"/>
                </a:solidFill>
                <a:latin typeface="Helvetica Neue"/>
                <a:ea typeface="Helvetica Neue"/>
                <a:cs typeface="Helvetica Neue"/>
                <a:sym typeface="Helvetica Neue"/>
              </a:rPr>
              <a:t>4. The Veterans Health Administration is the largest integrated health care system in the United States providing care at 1,298 health care facilities to over 9 million Veterans.  We have 3 major facilities in CO – Aurora, Co Spgs and Grand Junction.  Chaffee is in CO East VAMC  with Aurora and Co Spgs.  The VA overall is the 2</a:t>
            </a:r>
            <a:r>
              <a:rPr baseline="30000" lang="en-US" sz="1200">
                <a:solidFill>
                  <a:srgbClr val="212121"/>
                </a:solidFill>
                <a:latin typeface="Helvetica Neue"/>
                <a:ea typeface="Helvetica Neue"/>
                <a:cs typeface="Helvetica Neue"/>
                <a:sym typeface="Helvetica Neue"/>
              </a:rPr>
              <a:t>nd</a:t>
            </a:r>
            <a:r>
              <a:rPr lang="en-US" sz="1200">
                <a:solidFill>
                  <a:srgbClr val="212121"/>
                </a:solidFill>
                <a:latin typeface="Helvetica Neue"/>
                <a:ea typeface="Helvetica Neue"/>
                <a:cs typeface="Helvetica Neue"/>
                <a:sym typeface="Helvetica Neue"/>
              </a:rPr>
              <a:t> largest  Federal Department behind the DoD.  The VA employs 412, 892 people in the United States plus contractors.</a:t>
            </a:r>
            <a:endParaRPr/>
          </a:p>
          <a:p>
            <a:pPr indent="0" lvl="0" marL="0" marR="0" rtl="0" algn="just">
              <a:lnSpc>
                <a:spcPct val="100000"/>
              </a:lnSpc>
              <a:spcBef>
                <a:spcPts val="0"/>
              </a:spcBef>
              <a:spcAft>
                <a:spcPts val="0"/>
              </a:spcAft>
              <a:buClr>
                <a:srgbClr val="212121"/>
              </a:buClr>
              <a:buSzPts val="1200"/>
              <a:buFont typeface="Helvetica Neue"/>
              <a:buNone/>
            </a:pPr>
            <a:r>
              <a:rPr lang="en-US" sz="1200">
                <a:solidFill>
                  <a:srgbClr val="212121"/>
                </a:solidFill>
                <a:latin typeface="Helvetica Neue"/>
                <a:ea typeface="Helvetica Neue"/>
                <a:cs typeface="Helvetica Neue"/>
                <a:sym typeface="Helvetica Neue"/>
              </a:rPr>
              <a:t>5. @ </a:t>
            </a:r>
            <a:r>
              <a:rPr b="1" lang="en-US" sz="1200">
                <a:solidFill>
                  <a:srgbClr val="212121"/>
                </a:solidFill>
                <a:latin typeface="Helvetica Neue"/>
                <a:ea typeface="Helvetica Neue"/>
                <a:cs typeface="Helvetica Neue"/>
                <a:sym typeface="Helvetica Neue"/>
              </a:rPr>
              <a:t>604 programs: </a:t>
            </a:r>
            <a:r>
              <a:rPr lang="en-US" sz="1200">
                <a:solidFill>
                  <a:srgbClr val="212121"/>
                </a:solidFill>
                <a:latin typeface="Helvetica Neue"/>
                <a:ea typeface="Helvetica Neue"/>
                <a:cs typeface="Helvetica Neue"/>
                <a:sym typeface="Helvetica Neue"/>
              </a:rPr>
              <a:t>VHA – @ 484 programs + VBA over 100 payment programs + NCA over 20 programs and 4 cemeteries in CO</a:t>
            </a:r>
            <a:endParaRPr b="1" sz="1200">
              <a:solidFill>
                <a:srgbClr val="212121"/>
              </a:solidFill>
              <a:latin typeface="Helvetica Neue"/>
              <a:ea typeface="Helvetica Neue"/>
              <a:cs typeface="Helvetica Neue"/>
              <a:sym typeface="Helvetica Neue"/>
            </a:endParaRPr>
          </a:p>
          <a:p>
            <a:pPr indent="0" lvl="0" marL="0" rtl="0" algn="just">
              <a:spcBef>
                <a:spcPts val="0"/>
              </a:spcBef>
              <a:spcAft>
                <a:spcPts val="0"/>
              </a:spcAft>
              <a:buNone/>
            </a:pPr>
            <a:r>
              <a:rPr lang="en-US" sz="1200">
                <a:solidFill>
                  <a:srgbClr val="212121"/>
                </a:solidFill>
                <a:latin typeface="Helvetica Neue"/>
                <a:ea typeface="Helvetica Neue"/>
                <a:cs typeface="Helvetica Neue"/>
                <a:sym typeface="Helvetica Neue"/>
              </a:rPr>
              <a:t>6. Chaffee County has 20,074 residents and is home to 1,820 VA registered Veterans per the GDX report FY2021.  </a:t>
            </a:r>
            <a:r>
              <a:rPr b="1" lang="en-US" sz="1200">
                <a:solidFill>
                  <a:srgbClr val="212121"/>
                </a:solidFill>
                <a:latin typeface="Helvetica Neue"/>
                <a:ea typeface="Helvetica Neue"/>
                <a:cs typeface="Helvetica Neue"/>
                <a:sym typeface="Helvetica Neue"/>
              </a:rPr>
              <a:t>9% are Veterans.</a:t>
            </a:r>
            <a:endParaRPr/>
          </a:p>
          <a:p>
            <a:pPr indent="0" lvl="0" marL="0" rtl="0" algn="l">
              <a:spcBef>
                <a:spcPts val="0"/>
              </a:spcBef>
              <a:spcAft>
                <a:spcPts val="0"/>
              </a:spcAft>
              <a:buNone/>
            </a:pPr>
            <a:r>
              <a:rPr lang="en-US"/>
              <a:t>7. Yes – Leisl Hammond, VSO, Salida</a:t>
            </a:r>
            <a:endParaRPr/>
          </a:p>
          <a:p>
            <a:pPr indent="0" lvl="0" marL="0" rtl="0" algn="l">
              <a:spcBef>
                <a:spcPts val="0"/>
              </a:spcBef>
              <a:spcAft>
                <a:spcPts val="0"/>
              </a:spcAft>
              <a:buNone/>
            </a:pPr>
            <a:r>
              <a:rPr lang="en-US"/>
              <a:t>8. Yes – See Leisl Hammond, VSO, Salida</a:t>
            </a:r>
            <a:endParaRPr/>
          </a:p>
          <a:p>
            <a:pPr indent="0" lvl="0" marL="0" rtl="0" algn="l">
              <a:spcBef>
                <a:spcPts val="0"/>
              </a:spcBef>
              <a:spcAft>
                <a:spcPts val="0"/>
              </a:spcAft>
              <a:buNone/>
            </a:pPr>
            <a:r>
              <a:rPr lang="en-US"/>
              <a:t>9. CO is 7% below average on using  benefits / Veteran and Chaffee is 37% below average on using  benefits / Veteran of CO counties. GET THE WORD OUT TO VETS!</a:t>
            </a:r>
            <a:endParaRPr/>
          </a:p>
          <a:p>
            <a:pPr indent="0" lvl="0" marL="0" rtl="0" algn="l">
              <a:spcBef>
                <a:spcPts val="0"/>
              </a:spcBef>
              <a:spcAft>
                <a:spcPts val="0"/>
              </a:spcAft>
              <a:buNone/>
            </a:pPr>
            <a:r>
              <a:t/>
            </a:r>
            <a:endParaRPr/>
          </a:p>
        </p:txBody>
      </p:sp>
      <p:sp>
        <p:nvSpPr>
          <p:cNvPr id="227" name="Google Shape;227;g313023f2961_0_1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313023f2961_0_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6" name="Google Shape;236;g313023f2961_0_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Helvetica Neue"/>
              <a:buNone/>
            </a:pPr>
            <a:r>
              <a:rPr lang="en-US" sz="1200">
                <a:latin typeface="Helvetica Neue"/>
                <a:ea typeface="Helvetica Neue"/>
                <a:cs typeface="Helvetica Neue"/>
                <a:sym typeface="Helvetica Neue"/>
              </a:rPr>
              <a:t>Mission of VA: To fulfill President Lincoln’s promise, </a:t>
            </a:r>
            <a:endParaRPr/>
          </a:p>
          <a:p>
            <a:pPr indent="0" lvl="0" marL="0" marR="0" rtl="0" algn="l">
              <a:lnSpc>
                <a:spcPct val="100000"/>
              </a:lnSpc>
              <a:spcBef>
                <a:spcPts val="0"/>
              </a:spcBef>
              <a:spcAft>
                <a:spcPts val="0"/>
              </a:spcAft>
              <a:buClr>
                <a:schemeClr val="dk1"/>
              </a:buClr>
              <a:buSzPts val="1200"/>
              <a:buFont typeface="Calibri"/>
              <a:buNone/>
            </a:pPr>
            <a:r>
              <a:t/>
            </a:r>
            <a:endParaRPr sz="1200">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200"/>
              <a:buFont typeface="Calibri"/>
              <a:buNone/>
            </a:pPr>
            <a:r>
              <a:rPr lang="en-US"/>
              <a:t>1. It was March 4, 1865, a time of great uneasiness. In just over one month, the war would end and the president would be assassinated. </a:t>
            </a:r>
            <a:endParaRPr/>
          </a:p>
          <a:p>
            <a:pPr indent="0" lvl="0" marL="0" marR="0" rtl="0" algn="l">
              <a:lnSpc>
                <a:spcPct val="100000"/>
              </a:lnSpc>
              <a:spcBef>
                <a:spcPts val="0"/>
              </a:spcBef>
              <a:spcAft>
                <a:spcPts val="0"/>
              </a:spcAft>
              <a:buClr>
                <a:schemeClr val="dk1"/>
              </a:buClr>
              <a:buSzPts val="1200"/>
              <a:buFont typeface="Calibri"/>
              <a:buNone/>
            </a:pPr>
            <a:r>
              <a:t/>
            </a:r>
            <a:endParaRPr sz="1200">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200"/>
              <a:buFont typeface="Calibri"/>
              <a:buNone/>
            </a:pPr>
            <a:r>
              <a:rPr lang="en-US"/>
              <a:t>“With malice toward none, with charity for all, with firmness in the right as God gives us to see the right, let us strive on to finish the work we are in, to bind up the nation’s wounds, to care for him who shall have borne the battle and for his widow, and his orphan, to do all which may achieve and cherish a just and lasting peace among ourselves and with all nations.” </a:t>
            </a:r>
            <a:endParaRPr sz="1200">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200"/>
              <a:buFont typeface="Calibri"/>
              <a:buNone/>
            </a:pPr>
            <a:r>
              <a:t/>
            </a:r>
            <a:endParaRPr sz="1200">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200"/>
              <a:buFont typeface="Helvetica Neue"/>
              <a:buNone/>
            </a:pPr>
            <a:r>
              <a:rPr lang="en-US" sz="1200">
                <a:latin typeface="Helvetica Neue"/>
                <a:ea typeface="Helvetica Neue"/>
                <a:cs typeface="Helvetica Neue"/>
                <a:sym typeface="Helvetica Neue"/>
              </a:rPr>
              <a:t>“To care for him who shall have borne the battle, and for his widow, and his orphan” by serving and honoring the men and women who are America’s Veterans. (www.va.gov)</a:t>
            </a:r>
            <a:endParaRPr sz="1100">
              <a:latin typeface="Helvetica Neue"/>
              <a:ea typeface="Helvetica Neue"/>
              <a:cs typeface="Helvetica Neue"/>
              <a:sym typeface="Helvetica Neue"/>
            </a:endParaRPr>
          </a:p>
          <a:p>
            <a:pPr indent="0" lvl="0" marL="0" rtl="0" algn="just">
              <a:spcBef>
                <a:spcPts val="0"/>
              </a:spcBef>
              <a:spcAft>
                <a:spcPts val="0"/>
              </a:spcAft>
              <a:buNone/>
            </a:pPr>
            <a:r>
              <a:rPr lang="en-US"/>
              <a:t>2. VA budget= $266 Bn in FY22. In 2022 there are approximately 20M Veterans which should translate to each Veteran getting the benefit of $13,000 per Veteran PER YEAR.  </a:t>
            </a:r>
            <a:endParaRPr/>
          </a:p>
          <a:p>
            <a:pPr indent="0" lvl="0" marL="0" rtl="0" algn="just">
              <a:spcBef>
                <a:spcPts val="0"/>
              </a:spcBef>
              <a:spcAft>
                <a:spcPts val="0"/>
              </a:spcAft>
              <a:buNone/>
            </a:pPr>
            <a:r>
              <a:rPr lang="en-US"/>
              <a:t>3. But only 9m Veterans of 20 M are in the VHA system – 45% taking advantage.  NEED TO GET THE WORD OUT – MARKETING</a:t>
            </a:r>
            <a:endParaRPr/>
          </a:p>
          <a:p>
            <a:pPr indent="0" lvl="0" marL="0" rtl="0" algn="just">
              <a:spcBef>
                <a:spcPts val="0"/>
              </a:spcBef>
              <a:spcAft>
                <a:spcPts val="0"/>
              </a:spcAft>
              <a:buNone/>
            </a:pPr>
            <a:r>
              <a:rPr lang="en-US" sz="1200">
                <a:solidFill>
                  <a:srgbClr val="212121"/>
                </a:solidFill>
                <a:latin typeface="Helvetica Neue"/>
                <a:ea typeface="Helvetica Neue"/>
                <a:cs typeface="Helvetica Neue"/>
                <a:sym typeface="Helvetica Neue"/>
              </a:rPr>
              <a:t>4. The Veterans Health Administration is the largest integrated health care system in the United States providing care at 1,298 health care facilities to over 9 million Veterans.  We have 3 major facilities in CO – Aurora, Co Spgs and Grand Junction.  Chaffee is in CO East VAMC  with Aurora and Co Spgs.  The VA overall is the 2</a:t>
            </a:r>
            <a:r>
              <a:rPr baseline="30000" lang="en-US" sz="1200">
                <a:solidFill>
                  <a:srgbClr val="212121"/>
                </a:solidFill>
                <a:latin typeface="Helvetica Neue"/>
                <a:ea typeface="Helvetica Neue"/>
                <a:cs typeface="Helvetica Neue"/>
                <a:sym typeface="Helvetica Neue"/>
              </a:rPr>
              <a:t>nd</a:t>
            </a:r>
            <a:r>
              <a:rPr lang="en-US" sz="1200">
                <a:solidFill>
                  <a:srgbClr val="212121"/>
                </a:solidFill>
                <a:latin typeface="Helvetica Neue"/>
                <a:ea typeface="Helvetica Neue"/>
                <a:cs typeface="Helvetica Neue"/>
                <a:sym typeface="Helvetica Neue"/>
              </a:rPr>
              <a:t> largest  Federal Department behind the DoD.  The VA employs 412, 892 people in the United States plus contractors.</a:t>
            </a:r>
            <a:endParaRPr/>
          </a:p>
          <a:p>
            <a:pPr indent="0" lvl="0" marL="0" marR="0" rtl="0" algn="just">
              <a:lnSpc>
                <a:spcPct val="100000"/>
              </a:lnSpc>
              <a:spcBef>
                <a:spcPts val="0"/>
              </a:spcBef>
              <a:spcAft>
                <a:spcPts val="0"/>
              </a:spcAft>
              <a:buClr>
                <a:srgbClr val="212121"/>
              </a:buClr>
              <a:buSzPts val="1200"/>
              <a:buFont typeface="Helvetica Neue"/>
              <a:buNone/>
            </a:pPr>
            <a:r>
              <a:rPr lang="en-US" sz="1200">
                <a:solidFill>
                  <a:srgbClr val="212121"/>
                </a:solidFill>
                <a:latin typeface="Helvetica Neue"/>
                <a:ea typeface="Helvetica Neue"/>
                <a:cs typeface="Helvetica Neue"/>
                <a:sym typeface="Helvetica Neue"/>
              </a:rPr>
              <a:t>5. @ </a:t>
            </a:r>
            <a:r>
              <a:rPr b="1" lang="en-US" sz="1200">
                <a:solidFill>
                  <a:srgbClr val="212121"/>
                </a:solidFill>
                <a:latin typeface="Helvetica Neue"/>
                <a:ea typeface="Helvetica Neue"/>
                <a:cs typeface="Helvetica Neue"/>
                <a:sym typeface="Helvetica Neue"/>
              </a:rPr>
              <a:t>604 programs: </a:t>
            </a:r>
            <a:r>
              <a:rPr lang="en-US" sz="1200">
                <a:solidFill>
                  <a:srgbClr val="212121"/>
                </a:solidFill>
                <a:latin typeface="Helvetica Neue"/>
                <a:ea typeface="Helvetica Neue"/>
                <a:cs typeface="Helvetica Neue"/>
                <a:sym typeface="Helvetica Neue"/>
              </a:rPr>
              <a:t>VHA – @ 484 programs + VBA over 100 payment programs + NCA over 20 programs and 4 cemeteries in CO</a:t>
            </a:r>
            <a:endParaRPr b="1" sz="1200">
              <a:solidFill>
                <a:srgbClr val="212121"/>
              </a:solidFill>
              <a:latin typeface="Helvetica Neue"/>
              <a:ea typeface="Helvetica Neue"/>
              <a:cs typeface="Helvetica Neue"/>
              <a:sym typeface="Helvetica Neue"/>
            </a:endParaRPr>
          </a:p>
          <a:p>
            <a:pPr indent="0" lvl="0" marL="0" rtl="0" algn="just">
              <a:spcBef>
                <a:spcPts val="0"/>
              </a:spcBef>
              <a:spcAft>
                <a:spcPts val="0"/>
              </a:spcAft>
              <a:buNone/>
            </a:pPr>
            <a:r>
              <a:rPr lang="en-US" sz="1200">
                <a:solidFill>
                  <a:srgbClr val="212121"/>
                </a:solidFill>
                <a:latin typeface="Helvetica Neue"/>
                <a:ea typeface="Helvetica Neue"/>
                <a:cs typeface="Helvetica Neue"/>
                <a:sym typeface="Helvetica Neue"/>
              </a:rPr>
              <a:t>6. Chaffee County has 20,074 residents and is home to 1,820 VA registered Veterans per the GDX report FY2021.  </a:t>
            </a:r>
            <a:r>
              <a:rPr b="1" lang="en-US" sz="1200">
                <a:solidFill>
                  <a:srgbClr val="212121"/>
                </a:solidFill>
                <a:latin typeface="Helvetica Neue"/>
                <a:ea typeface="Helvetica Neue"/>
                <a:cs typeface="Helvetica Neue"/>
                <a:sym typeface="Helvetica Neue"/>
              </a:rPr>
              <a:t>9% are Veterans.</a:t>
            </a:r>
            <a:endParaRPr/>
          </a:p>
          <a:p>
            <a:pPr indent="0" lvl="0" marL="0" rtl="0" algn="l">
              <a:spcBef>
                <a:spcPts val="0"/>
              </a:spcBef>
              <a:spcAft>
                <a:spcPts val="0"/>
              </a:spcAft>
              <a:buNone/>
            </a:pPr>
            <a:r>
              <a:rPr lang="en-US"/>
              <a:t>7. Yes – Leisl Hammond, VSO, Salida</a:t>
            </a:r>
            <a:endParaRPr/>
          </a:p>
          <a:p>
            <a:pPr indent="0" lvl="0" marL="0" rtl="0" algn="l">
              <a:spcBef>
                <a:spcPts val="0"/>
              </a:spcBef>
              <a:spcAft>
                <a:spcPts val="0"/>
              </a:spcAft>
              <a:buNone/>
            </a:pPr>
            <a:r>
              <a:rPr lang="en-US"/>
              <a:t>8. Yes – See Leisl Hammond, VSO, Salida</a:t>
            </a:r>
            <a:endParaRPr/>
          </a:p>
          <a:p>
            <a:pPr indent="0" lvl="0" marL="0" rtl="0" algn="l">
              <a:spcBef>
                <a:spcPts val="0"/>
              </a:spcBef>
              <a:spcAft>
                <a:spcPts val="0"/>
              </a:spcAft>
              <a:buNone/>
            </a:pPr>
            <a:r>
              <a:rPr lang="en-US"/>
              <a:t>9. CO is 7% below average on using  benefits / Veteran and Chaffee is 37% below average on using  benefits / Veteran of CO counties. GET THE WORD OUT TO VETS!</a:t>
            </a:r>
            <a:endParaRPr/>
          </a:p>
          <a:p>
            <a:pPr indent="0" lvl="0" marL="0" rtl="0" algn="l">
              <a:spcBef>
                <a:spcPts val="0"/>
              </a:spcBef>
              <a:spcAft>
                <a:spcPts val="0"/>
              </a:spcAft>
              <a:buNone/>
            </a:pPr>
            <a:r>
              <a:t/>
            </a:r>
            <a:endParaRPr/>
          </a:p>
        </p:txBody>
      </p:sp>
      <p:sp>
        <p:nvSpPr>
          <p:cNvPr id="237" name="Google Shape;237;g313023f2961_0_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5" name="Google Shape;245;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Helvetica Neue"/>
              <a:buNone/>
            </a:pPr>
            <a:r>
              <a:rPr lang="en-US" sz="1200">
                <a:latin typeface="Helvetica Neue"/>
                <a:ea typeface="Helvetica Neue"/>
                <a:cs typeface="Helvetica Neue"/>
                <a:sym typeface="Helvetica Neue"/>
              </a:rPr>
              <a:t>Mission of VA: To fulfill President Lincoln’s promise, </a:t>
            </a:r>
            <a:endParaRPr/>
          </a:p>
          <a:p>
            <a:pPr indent="0" lvl="0" marL="0" marR="0" rtl="0" algn="l">
              <a:lnSpc>
                <a:spcPct val="100000"/>
              </a:lnSpc>
              <a:spcBef>
                <a:spcPts val="0"/>
              </a:spcBef>
              <a:spcAft>
                <a:spcPts val="0"/>
              </a:spcAft>
              <a:buClr>
                <a:schemeClr val="dk1"/>
              </a:buClr>
              <a:buSzPts val="1200"/>
              <a:buFont typeface="Calibri"/>
              <a:buNone/>
            </a:pPr>
            <a:r>
              <a:t/>
            </a:r>
            <a:endParaRPr sz="1200">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200"/>
              <a:buFont typeface="Calibri"/>
              <a:buNone/>
            </a:pPr>
            <a:r>
              <a:rPr lang="en-US"/>
              <a:t>1. It was March 4, 1865, a time of great uneasiness. In just over one month, the war would end and the president would be assassinated. </a:t>
            </a:r>
            <a:endParaRPr/>
          </a:p>
          <a:p>
            <a:pPr indent="0" lvl="0" marL="0" marR="0" rtl="0" algn="l">
              <a:lnSpc>
                <a:spcPct val="100000"/>
              </a:lnSpc>
              <a:spcBef>
                <a:spcPts val="0"/>
              </a:spcBef>
              <a:spcAft>
                <a:spcPts val="0"/>
              </a:spcAft>
              <a:buClr>
                <a:schemeClr val="dk1"/>
              </a:buClr>
              <a:buSzPts val="1200"/>
              <a:buFont typeface="Calibri"/>
              <a:buNone/>
            </a:pPr>
            <a:r>
              <a:t/>
            </a:r>
            <a:endParaRPr sz="1200">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200"/>
              <a:buFont typeface="Calibri"/>
              <a:buNone/>
            </a:pPr>
            <a:r>
              <a:rPr lang="en-US"/>
              <a:t>“With malice toward none, with charity for all, with firmness in the right as God gives us to see the right, let us strive on to finish the work we are in, to bind up the nation’s wounds, to care for him who shall have borne the battle and for his widow, and his orphan, to do all which may achieve and cherish a just and lasting peace among ourselves and with all nations.” </a:t>
            </a:r>
            <a:endParaRPr sz="1200">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200"/>
              <a:buFont typeface="Calibri"/>
              <a:buNone/>
            </a:pPr>
            <a:r>
              <a:t/>
            </a:r>
            <a:endParaRPr sz="1200">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200"/>
              <a:buFont typeface="Helvetica Neue"/>
              <a:buNone/>
            </a:pPr>
            <a:r>
              <a:rPr lang="en-US" sz="1200">
                <a:latin typeface="Helvetica Neue"/>
                <a:ea typeface="Helvetica Neue"/>
                <a:cs typeface="Helvetica Neue"/>
                <a:sym typeface="Helvetica Neue"/>
              </a:rPr>
              <a:t>“To care for him who shall have borne the battle, and for his widow, and his orphan” by serving and honoring the men and women who are America’s Veterans. (www.va.gov)</a:t>
            </a:r>
            <a:endParaRPr sz="1100">
              <a:latin typeface="Helvetica Neue"/>
              <a:ea typeface="Helvetica Neue"/>
              <a:cs typeface="Helvetica Neue"/>
              <a:sym typeface="Helvetica Neue"/>
            </a:endParaRPr>
          </a:p>
          <a:p>
            <a:pPr indent="0" lvl="0" marL="0" rtl="0" algn="just">
              <a:spcBef>
                <a:spcPts val="0"/>
              </a:spcBef>
              <a:spcAft>
                <a:spcPts val="0"/>
              </a:spcAft>
              <a:buNone/>
            </a:pPr>
            <a:r>
              <a:rPr lang="en-US"/>
              <a:t>2. VA budget= $266 Bn in FY22. In 2022 there are approximately 20M Veterans which should translate to each Veteran getting the benefit of $13,000 per Veteran PER YEAR.  </a:t>
            </a:r>
            <a:endParaRPr/>
          </a:p>
          <a:p>
            <a:pPr indent="0" lvl="0" marL="0" rtl="0" algn="just">
              <a:spcBef>
                <a:spcPts val="0"/>
              </a:spcBef>
              <a:spcAft>
                <a:spcPts val="0"/>
              </a:spcAft>
              <a:buNone/>
            </a:pPr>
            <a:r>
              <a:rPr lang="en-US"/>
              <a:t>3. But only 9m Veterans of 20 M are in the VHA system – 45% taking advantage.  NEED TO GET THE WORD OUT – MARKETING</a:t>
            </a:r>
            <a:endParaRPr/>
          </a:p>
          <a:p>
            <a:pPr indent="0" lvl="0" marL="0" rtl="0" algn="just">
              <a:spcBef>
                <a:spcPts val="0"/>
              </a:spcBef>
              <a:spcAft>
                <a:spcPts val="0"/>
              </a:spcAft>
              <a:buNone/>
            </a:pPr>
            <a:r>
              <a:rPr lang="en-US" sz="1200">
                <a:solidFill>
                  <a:srgbClr val="212121"/>
                </a:solidFill>
                <a:latin typeface="Helvetica Neue"/>
                <a:ea typeface="Helvetica Neue"/>
                <a:cs typeface="Helvetica Neue"/>
                <a:sym typeface="Helvetica Neue"/>
              </a:rPr>
              <a:t>4. The Veterans Health Administration is the largest integrated health care system in the United States providing care at 1,298 health care facilities to over 9 million Veterans.  We have 3 major facilities in CO – Aurora, Co Spgs and Grand Junction.  Chaffee is in CO East VAMC  with Aurora and Co Spgs.  The VA overall is the 2</a:t>
            </a:r>
            <a:r>
              <a:rPr baseline="30000" lang="en-US" sz="1200">
                <a:solidFill>
                  <a:srgbClr val="212121"/>
                </a:solidFill>
                <a:latin typeface="Helvetica Neue"/>
                <a:ea typeface="Helvetica Neue"/>
                <a:cs typeface="Helvetica Neue"/>
                <a:sym typeface="Helvetica Neue"/>
              </a:rPr>
              <a:t>nd</a:t>
            </a:r>
            <a:r>
              <a:rPr lang="en-US" sz="1200">
                <a:solidFill>
                  <a:srgbClr val="212121"/>
                </a:solidFill>
                <a:latin typeface="Helvetica Neue"/>
                <a:ea typeface="Helvetica Neue"/>
                <a:cs typeface="Helvetica Neue"/>
                <a:sym typeface="Helvetica Neue"/>
              </a:rPr>
              <a:t> largest  Federal Department behind the DoD.  The VA employs 412, 892 people in the United States plus contractors.</a:t>
            </a:r>
            <a:endParaRPr/>
          </a:p>
          <a:p>
            <a:pPr indent="0" lvl="0" marL="0" marR="0" rtl="0" algn="just">
              <a:lnSpc>
                <a:spcPct val="100000"/>
              </a:lnSpc>
              <a:spcBef>
                <a:spcPts val="0"/>
              </a:spcBef>
              <a:spcAft>
                <a:spcPts val="0"/>
              </a:spcAft>
              <a:buClr>
                <a:srgbClr val="212121"/>
              </a:buClr>
              <a:buSzPts val="1200"/>
              <a:buFont typeface="Helvetica Neue"/>
              <a:buNone/>
            </a:pPr>
            <a:r>
              <a:rPr lang="en-US" sz="1200">
                <a:solidFill>
                  <a:srgbClr val="212121"/>
                </a:solidFill>
                <a:latin typeface="Helvetica Neue"/>
                <a:ea typeface="Helvetica Neue"/>
                <a:cs typeface="Helvetica Neue"/>
                <a:sym typeface="Helvetica Neue"/>
              </a:rPr>
              <a:t>5. @ </a:t>
            </a:r>
            <a:r>
              <a:rPr b="1" lang="en-US" sz="1200">
                <a:solidFill>
                  <a:srgbClr val="212121"/>
                </a:solidFill>
                <a:latin typeface="Helvetica Neue"/>
                <a:ea typeface="Helvetica Neue"/>
                <a:cs typeface="Helvetica Neue"/>
                <a:sym typeface="Helvetica Neue"/>
              </a:rPr>
              <a:t>604 programs: </a:t>
            </a:r>
            <a:r>
              <a:rPr lang="en-US" sz="1200">
                <a:solidFill>
                  <a:srgbClr val="212121"/>
                </a:solidFill>
                <a:latin typeface="Helvetica Neue"/>
                <a:ea typeface="Helvetica Neue"/>
                <a:cs typeface="Helvetica Neue"/>
                <a:sym typeface="Helvetica Neue"/>
              </a:rPr>
              <a:t>VHA – @ 484 programs + VBA over 100 payment programs + NCA over 20 programs and 4 cemeteries in CO</a:t>
            </a:r>
            <a:endParaRPr b="1" sz="1200">
              <a:solidFill>
                <a:srgbClr val="212121"/>
              </a:solidFill>
              <a:latin typeface="Helvetica Neue"/>
              <a:ea typeface="Helvetica Neue"/>
              <a:cs typeface="Helvetica Neue"/>
              <a:sym typeface="Helvetica Neue"/>
            </a:endParaRPr>
          </a:p>
          <a:p>
            <a:pPr indent="0" lvl="0" marL="0" rtl="0" algn="just">
              <a:spcBef>
                <a:spcPts val="0"/>
              </a:spcBef>
              <a:spcAft>
                <a:spcPts val="0"/>
              </a:spcAft>
              <a:buNone/>
            </a:pPr>
            <a:r>
              <a:rPr lang="en-US" sz="1200">
                <a:solidFill>
                  <a:srgbClr val="212121"/>
                </a:solidFill>
                <a:latin typeface="Helvetica Neue"/>
                <a:ea typeface="Helvetica Neue"/>
                <a:cs typeface="Helvetica Neue"/>
                <a:sym typeface="Helvetica Neue"/>
              </a:rPr>
              <a:t>6. Chaffee County has 20,074 residents and is home to 1,820 VA registered Veterans per the GDX report FY2021.  </a:t>
            </a:r>
            <a:r>
              <a:rPr b="1" lang="en-US" sz="1200">
                <a:solidFill>
                  <a:srgbClr val="212121"/>
                </a:solidFill>
                <a:latin typeface="Helvetica Neue"/>
                <a:ea typeface="Helvetica Neue"/>
                <a:cs typeface="Helvetica Neue"/>
                <a:sym typeface="Helvetica Neue"/>
              </a:rPr>
              <a:t>9% are Veterans.</a:t>
            </a:r>
            <a:endParaRPr/>
          </a:p>
          <a:p>
            <a:pPr indent="0" lvl="0" marL="0" rtl="0" algn="l">
              <a:spcBef>
                <a:spcPts val="0"/>
              </a:spcBef>
              <a:spcAft>
                <a:spcPts val="0"/>
              </a:spcAft>
              <a:buNone/>
            </a:pPr>
            <a:r>
              <a:rPr lang="en-US"/>
              <a:t>7. Yes – Leisl Hammond, VSO, Salida</a:t>
            </a:r>
            <a:endParaRPr/>
          </a:p>
          <a:p>
            <a:pPr indent="0" lvl="0" marL="0" rtl="0" algn="l">
              <a:spcBef>
                <a:spcPts val="0"/>
              </a:spcBef>
              <a:spcAft>
                <a:spcPts val="0"/>
              </a:spcAft>
              <a:buNone/>
            </a:pPr>
            <a:r>
              <a:rPr lang="en-US"/>
              <a:t>8. Yes – See Leisl Hammond, VSO, Salida</a:t>
            </a:r>
            <a:endParaRPr/>
          </a:p>
          <a:p>
            <a:pPr indent="0" lvl="0" marL="0" rtl="0" algn="l">
              <a:spcBef>
                <a:spcPts val="0"/>
              </a:spcBef>
              <a:spcAft>
                <a:spcPts val="0"/>
              </a:spcAft>
              <a:buNone/>
            </a:pPr>
            <a:r>
              <a:rPr lang="en-US"/>
              <a:t>9. CO is 7% below average on using  benefits / Veteran and Chaffee is 37% below average on using  benefits / Veteran of CO counties. GET THE WORD OUT TO VETS!</a:t>
            </a:r>
            <a:endParaRPr/>
          </a:p>
          <a:p>
            <a:pPr indent="0" lvl="0" marL="0" rtl="0" algn="l">
              <a:spcBef>
                <a:spcPts val="0"/>
              </a:spcBef>
              <a:spcAft>
                <a:spcPts val="0"/>
              </a:spcAft>
              <a:buNone/>
            </a:pPr>
            <a:r>
              <a:t/>
            </a:r>
            <a:endParaRPr/>
          </a:p>
        </p:txBody>
      </p:sp>
      <p:sp>
        <p:nvSpPr>
          <p:cNvPr id="246" name="Google Shape;246;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313023f2961_0_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54" name="Google Shape;254;g313023f2961_0_3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5" name="Google Shape;255;g313023f2961_0_3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3130c669e4f_0_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63" name="Google Shape;263;g3130c669e4f_0_1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4" name="Google Shape;264;g3130c669e4f_0_1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3130c669e4f_0_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71" name="Google Shape;271;g3130c669e4f_0_3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2" name="Google Shape;272;g3130c669e4f_0_3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 Id="rId3" Type="http://schemas.openxmlformats.org/officeDocument/2006/relationships/image" Target="../media/image19.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8" name="Shape 18"/>
        <p:cNvGrpSpPr/>
        <p:nvPr/>
      </p:nvGrpSpPr>
      <p:grpSpPr>
        <a:xfrm>
          <a:off x="0" y="0"/>
          <a:ext cx="0" cy="0"/>
          <a:chOff x="0" y="0"/>
          <a:chExt cx="0" cy="0"/>
        </a:xfrm>
      </p:grpSpPr>
      <p:sp>
        <p:nvSpPr>
          <p:cNvPr id="19" name="Google Shape;19;p21"/>
          <p:cNvSpPr txBox="1"/>
          <p:nvPr>
            <p:ph type="ctrTitle"/>
          </p:nvPr>
        </p:nvSpPr>
        <p:spPr>
          <a:xfrm>
            <a:off x="762000" y="1122363"/>
            <a:ext cx="10591800" cy="2133599"/>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032F55"/>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 name="Google Shape;20;p21"/>
          <p:cNvSpPr txBox="1"/>
          <p:nvPr>
            <p:ph idx="1" type="subTitle"/>
          </p:nvPr>
        </p:nvSpPr>
        <p:spPr>
          <a:xfrm>
            <a:off x="762000" y="3602038"/>
            <a:ext cx="9906000" cy="1655762"/>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rgbClr val="3F3F3F"/>
              </a:buClr>
              <a:buSzPts val="2400"/>
              <a:buNone/>
              <a:defRPr sz="2400"/>
            </a:lvl1pPr>
            <a:lvl2pPr lvl="1" algn="ctr">
              <a:lnSpc>
                <a:spcPct val="90000"/>
              </a:lnSpc>
              <a:spcBef>
                <a:spcPts val="500"/>
              </a:spcBef>
              <a:spcAft>
                <a:spcPts val="0"/>
              </a:spcAft>
              <a:buClr>
                <a:srgbClr val="3F3F3F"/>
              </a:buClr>
              <a:buSzPts val="2000"/>
              <a:buNone/>
              <a:defRPr sz="2000"/>
            </a:lvl2pPr>
            <a:lvl3pPr lvl="2" algn="ctr">
              <a:lnSpc>
                <a:spcPct val="90000"/>
              </a:lnSpc>
              <a:spcBef>
                <a:spcPts val="500"/>
              </a:spcBef>
              <a:spcAft>
                <a:spcPts val="0"/>
              </a:spcAft>
              <a:buClr>
                <a:srgbClr val="3F3F3F"/>
              </a:buClr>
              <a:buSzPts val="1800"/>
              <a:buNone/>
              <a:defRPr sz="1800"/>
            </a:lvl3pPr>
            <a:lvl4pPr lvl="3" algn="ctr">
              <a:lnSpc>
                <a:spcPct val="90000"/>
              </a:lnSpc>
              <a:spcBef>
                <a:spcPts val="500"/>
              </a:spcBef>
              <a:spcAft>
                <a:spcPts val="0"/>
              </a:spcAft>
              <a:buClr>
                <a:srgbClr val="3F3F3F"/>
              </a:buClr>
              <a:buSzPts val="1600"/>
              <a:buNone/>
              <a:defRPr sz="1600"/>
            </a:lvl4pPr>
            <a:lvl5pPr lvl="4" algn="ctr">
              <a:lnSpc>
                <a:spcPct val="90000"/>
              </a:lnSpc>
              <a:spcBef>
                <a:spcPts val="500"/>
              </a:spcBef>
              <a:spcAft>
                <a:spcPts val="0"/>
              </a:spcAft>
              <a:buClr>
                <a:srgbClr val="3F3F3F"/>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1" name="Google Shape;21;p21"/>
          <p:cNvSpPr txBox="1"/>
          <p:nvPr>
            <p:ph idx="12" type="sldNum"/>
          </p:nvPr>
        </p:nvSpPr>
        <p:spPr>
          <a:xfrm>
            <a:off x="11589026" y="6249615"/>
            <a:ext cx="393432" cy="608383"/>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1" i="0" sz="1300" u="none" cap="none" strike="noStrike">
                <a:solidFill>
                  <a:schemeClr val="lt1"/>
                </a:solidFill>
                <a:latin typeface="Calibri"/>
                <a:ea typeface="Calibri"/>
                <a:cs typeface="Calibri"/>
                <a:sym typeface="Calibri"/>
              </a:defRPr>
            </a:lvl1pPr>
            <a:lvl2pPr indent="0" lvl="1" marL="0" algn="ctr">
              <a:spcBef>
                <a:spcPts val="0"/>
              </a:spcBef>
              <a:buNone/>
              <a:defRPr b="1" i="0" sz="1300" u="none" cap="none" strike="noStrike">
                <a:solidFill>
                  <a:schemeClr val="lt1"/>
                </a:solidFill>
                <a:latin typeface="Calibri"/>
                <a:ea typeface="Calibri"/>
                <a:cs typeface="Calibri"/>
                <a:sym typeface="Calibri"/>
              </a:defRPr>
            </a:lvl2pPr>
            <a:lvl3pPr indent="0" lvl="2" marL="0" algn="ctr">
              <a:spcBef>
                <a:spcPts val="0"/>
              </a:spcBef>
              <a:buNone/>
              <a:defRPr b="1" i="0" sz="1300" u="none" cap="none" strike="noStrike">
                <a:solidFill>
                  <a:schemeClr val="lt1"/>
                </a:solidFill>
                <a:latin typeface="Calibri"/>
                <a:ea typeface="Calibri"/>
                <a:cs typeface="Calibri"/>
                <a:sym typeface="Calibri"/>
              </a:defRPr>
            </a:lvl3pPr>
            <a:lvl4pPr indent="0" lvl="3" marL="0" algn="ctr">
              <a:spcBef>
                <a:spcPts val="0"/>
              </a:spcBef>
              <a:buNone/>
              <a:defRPr b="1" i="0" sz="1300" u="none" cap="none" strike="noStrike">
                <a:solidFill>
                  <a:schemeClr val="lt1"/>
                </a:solidFill>
                <a:latin typeface="Calibri"/>
                <a:ea typeface="Calibri"/>
                <a:cs typeface="Calibri"/>
                <a:sym typeface="Calibri"/>
              </a:defRPr>
            </a:lvl4pPr>
            <a:lvl5pPr indent="0" lvl="4" marL="0" algn="ctr">
              <a:spcBef>
                <a:spcPts val="0"/>
              </a:spcBef>
              <a:buNone/>
              <a:defRPr b="1" i="0" sz="1300" u="none" cap="none" strike="noStrike">
                <a:solidFill>
                  <a:schemeClr val="lt1"/>
                </a:solidFill>
                <a:latin typeface="Calibri"/>
                <a:ea typeface="Calibri"/>
                <a:cs typeface="Calibri"/>
                <a:sym typeface="Calibri"/>
              </a:defRPr>
            </a:lvl5pPr>
            <a:lvl6pPr indent="0" lvl="5" marL="0" algn="ctr">
              <a:spcBef>
                <a:spcPts val="0"/>
              </a:spcBef>
              <a:buNone/>
              <a:defRPr b="1" i="0" sz="1300" u="none" cap="none" strike="noStrike">
                <a:solidFill>
                  <a:schemeClr val="lt1"/>
                </a:solidFill>
                <a:latin typeface="Calibri"/>
                <a:ea typeface="Calibri"/>
                <a:cs typeface="Calibri"/>
                <a:sym typeface="Calibri"/>
              </a:defRPr>
            </a:lvl6pPr>
            <a:lvl7pPr indent="0" lvl="6" marL="0" algn="ctr">
              <a:spcBef>
                <a:spcPts val="0"/>
              </a:spcBef>
              <a:buNone/>
              <a:defRPr b="1" i="0" sz="1300" u="none" cap="none" strike="noStrike">
                <a:solidFill>
                  <a:schemeClr val="lt1"/>
                </a:solidFill>
                <a:latin typeface="Calibri"/>
                <a:ea typeface="Calibri"/>
                <a:cs typeface="Calibri"/>
                <a:sym typeface="Calibri"/>
              </a:defRPr>
            </a:lvl7pPr>
            <a:lvl8pPr indent="0" lvl="7" marL="0" algn="ctr">
              <a:spcBef>
                <a:spcPts val="0"/>
              </a:spcBef>
              <a:buNone/>
              <a:defRPr b="1" i="0" sz="1300" u="none" cap="none" strike="noStrike">
                <a:solidFill>
                  <a:schemeClr val="lt1"/>
                </a:solidFill>
                <a:latin typeface="Calibri"/>
                <a:ea typeface="Calibri"/>
                <a:cs typeface="Calibri"/>
                <a:sym typeface="Calibri"/>
              </a:defRPr>
            </a:lvl8pPr>
            <a:lvl9pPr indent="0" lvl="8" marL="0" algn="ctr">
              <a:spcBef>
                <a:spcPts val="0"/>
              </a:spcBef>
              <a:buNone/>
              <a:defRPr b="1" i="0" sz="13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orient="horz" pos="2160">
          <p15:clr>
            <a:srgbClr val="FBAE40"/>
          </p15:clr>
        </p15:guide>
        <p15:guide id="2" pos="715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Blank">
  <p:cSld name="2_Blank">
    <p:spTree>
      <p:nvGrpSpPr>
        <p:cNvPr id="56" name="Shape 56"/>
        <p:cNvGrpSpPr/>
        <p:nvPr/>
      </p:nvGrpSpPr>
      <p:grpSpPr>
        <a:xfrm>
          <a:off x="0" y="0"/>
          <a:ext cx="0" cy="0"/>
          <a:chOff x="0" y="0"/>
          <a:chExt cx="0" cy="0"/>
        </a:xfrm>
      </p:grpSpPr>
      <p:sp>
        <p:nvSpPr>
          <p:cNvPr id="57" name="Google Shape;57;p34"/>
          <p:cNvSpPr txBox="1"/>
          <p:nvPr>
            <p:ph idx="12" type="sldNum"/>
          </p:nvPr>
        </p:nvSpPr>
        <p:spPr>
          <a:xfrm>
            <a:off x="11589026" y="6249615"/>
            <a:ext cx="393432" cy="608383"/>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1" sz="1300">
                <a:solidFill>
                  <a:schemeClr val="lt1"/>
                </a:solidFill>
                <a:latin typeface="Calibri"/>
                <a:ea typeface="Calibri"/>
                <a:cs typeface="Calibri"/>
                <a:sym typeface="Calibri"/>
              </a:defRPr>
            </a:lvl1pPr>
            <a:lvl2pPr indent="0" lvl="1" marL="0" algn="ctr">
              <a:spcBef>
                <a:spcPts val="0"/>
              </a:spcBef>
              <a:buNone/>
              <a:defRPr b="1" sz="1300">
                <a:solidFill>
                  <a:schemeClr val="lt1"/>
                </a:solidFill>
                <a:latin typeface="Calibri"/>
                <a:ea typeface="Calibri"/>
                <a:cs typeface="Calibri"/>
                <a:sym typeface="Calibri"/>
              </a:defRPr>
            </a:lvl2pPr>
            <a:lvl3pPr indent="0" lvl="2" marL="0" algn="ctr">
              <a:spcBef>
                <a:spcPts val="0"/>
              </a:spcBef>
              <a:buNone/>
              <a:defRPr b="1" sz="1300">
                <a:solidFill>
                  <a:schemeClr val="lt1"/>
                </a:solidFill>
                <a:latin typeface="Calibri"/>
                <a:ea typeface="Calibri"/>
                <a:cs typeface="Calibri"/>
                <a:sym typeface="Calibri"/>
              </a:defRPr>
            </a:lvl3pPr>
            <a:lvl4pPr indent="0" lvl="3" marL="0" algn="ctr">
              <a:spcBef>
                <a:spcPts val="0"/>
              </a:spcBef>
              <a:buNone/>
              <a:defRPr b="1" sz="1300">
                <a:solidFill>
                  <a:schemeClr val="lt1"/>
                </a:solidFill>
                <a:latin typeface="Calibri"/>
                <a:ea typeface="Calibri"/>
                <a:cs typeface="Calibri"/>
                <a:sym typeface="Calibri"/>
              </a:defRPr>
            </a:lvl4pPr>
            <a:lvl5pPr indent="0" lvl="4" marL="0" algn="ctr">
              <a:spcBef>
                <a:spcPts val="0"/>
              </a:spcBef>
              <a:buNone/>
              <a:defRPr b="1" sz="1300">
                <a:solidFill>
                  <a:schemeClr val="lt1"/>
                </a:solidFill>
                <a:latin typeface="Calibri"/>
                <a:ea typeface="Calibri"/>
                <a:cs typeface="Calibri"/>
                <a:sym typeface="Calibri"/>
              </a:defRPr>
            </a:lvl5pPr>
            <a:lvl6pPr indent="0" lvl="5" marL="0" algn="ctr">
              <a:spcBef>
                <a:spcPts val="0"/>
              </a:spcBef>
              <a:buNone/>
              <a:defRPr b="1" sz="1300">
                <a:solidFill>
                  <a:schemeClr val="lt1"/>
                </a:solidFill>
                <a:latin typeface="Calibri"/>
                <a:ea typeface="Calibri"/>
                <a:cs typeface="Calibri"/>
                <a:sym typeface="Calibri"/>
              </a:defRPr>
            </a:lvl6pPr>
            <a:lvl7pPr indent="0" lvl="6" marL="0" algn="ctr">
              <a:spcBef>
                <a:spcPts val="0"/>
              </a:spcBef>
              <a:buNone/>
              <a:defRPr b="1" sz="1300">
                <a:solidFill>
                  <a:schemeClr val="lt1"/>
                </a:solidFill>
                <a:latin typeface="Calibri"/>
                <a:ea typeface="Calibri"/>
                <a:cs typeface="Calibri"/>
                <a:sym typeface="Calibri"/>
              </a:defRPr>
            </a:lvl7pPr>
            <a:lvl8pPr indent="0" lvl="7" marL="0" algn="ctr">
              <a:spcBef>
                <a:spcPts val="0"/>
              </a:spcBef>
              <a:buNone/>
              <a:defRPr b="1" sz="1300">
                <a:solidFill>
                  <a:schemeClr val="lt1"/>
                </a:solidFill>
                <a:latin typeface="Calibri"/>
                <a:ea typeface="Calibri"/>
                <a:cs typeface="Calibri"/>
                <a:sym typeface="Calibri"/>
              </a:defRPr>
            </a:lvl8pPr>
            <a:lvl9pPr indent="0" lvl="8" marL="0" algn="ctr">
              <a:spcBef>
                <a:spcPts val="0"/>
              </a:spcBef>
              <a:buNone/>
              <a:defRPr b="1" sz="1300">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
        <p:nvSpPr>
          <p:cNvPr id="58" name="Google Shape;58;p34"/>
          <p:cNvSpPr/>
          <p:nvPr/>
        </p:nvSpPr>
        <p:spPr>
          <a:xfrm>
            <a:off x="0" y="-1"/>
            <a:ext cx="12192000" cy="6261101"/>
          </a:xfrm>
          <a:prstGeom prst="rect">
            <a:avLst/>
          </a:prstGeom>
          <a:solidFill>
            <a:srgbClr val="003F7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32F55"/>
              </a:solidFill>
              <a:latin typeface="Calibri"/>
              <a:ea typeface="Calibri"/>
              <a:cs typeface="Calibri"/>
              <a:sym typeface="Calibri"/>
            </a:endParaRPr>
          </a:p>
        </p:txBody>
      </p:sp>
      <p:pic>
        <p:nvPicPr>
          <p:cNvPr id="59" name="Google Shape;59;p34"/>
          <p:cNvPicPr preferRelativeResize="0"/>
          <p:nvPr/>
        </p:nvPicPr>
        <p:blipFill rotWithShape="1">
          <a:blip r:embed="rId2">
            <a:alphaModFix amt="13000"/>
          </a:blip>
          <a:srcRect b="0" l="0" r="0" t="0"/>
          <a:stretch/>
        </p:blipFill>
        <p:spPr>
          <a:xfrm>
            <a:off x="0" y="702128"/>
            <a:ext cx="12192000" cy="4566246"/>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p:cSld name="1_Blank">
    <p:spTree>
      <p:nvGrpSpPr>
        <p:cNvPr id="60" name="Shape 60"/>
        <p:cNvGrpSpPr/>
        <p:nvPr/>
      </p:nvGrpSpPr>
      <p:grpSpPr>
        <a:xfrm>
          <a:off x="0" y="0"/>
          <a:ext cx="0" cy="0"/>
          <a:chOff x="0" y="0"/>
          <a:chExt cx="0" cy="0"/>
        </a:xfrm>
      </p:grpSpPr>
      <p:sp>
        <p:nvSpPr>
          <p:cNvPr id="61" name="Google Shape;61;p35"/>
          <p:cNvSpPr txBox="1"/>
          <p:nvPr>
            <p:ph idx="12" type="sldNum"/>
          </p:nvPr>
        </p:nvSpPr>
        <p:spPr>
          <a:xfrm>
            <a:off x="4597684" y="6327388"/>
            <a:ext cx="274320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62" name="Google Shape;62;p35"/>
          <p:cNvSpPr/>
          <p:nvPr/>
        </p:nvSpPr>
        <p:spPr>
          <a:xfrm>
            <a:off x="0" y="0"/>
            <a:ext cx="12192000" cy="6858000"/>
          </a:xfrm>
          <a:prstGeom prst="rect">
            <a:avLst/>
          </a:prstGeom>
          <a:gradFill>
            <a:gsLst>
              <a:gs pos="0">
                <a:srgbClr val="FFFFFF"/>
              </a:gs>
              <a:gs pos="100000">
                <a:srgbClr val="F2F2F2"/>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3" name="Google Shape;63;p35"/>
          <p:cNvSpPr txBox="1"/>
          <p:nvPr/>
        </p:nvSpPr>
        <p:spPr>
          <a:xfrm>
            <a:off x="11589026" y="6249615"/>
            <a:ext cx="393432" cy="608383"/>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300">
                <a:solidFill>
                  <a:srgbClr val="032F55"/>
                </a:solidFill>
                <a:latin typeface="Calibri"/>
                <a:ea typeface="Calibri"/>
                <a:cs typeface="Calibri"/>
                <a:sym typeface="Calibri"/>
              </a:rPr>
              <a:t>‹#›</a:t>
            </a:fld>
            <a:endParaRPr b="1" sz="1300">
              <a:solidFill>
                <a:srgbClr val="032F55"/>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4" name="Shape 64"/>
        <p:cNvGrpSpPr/>
        <p:nvPr/>
      </p:nvGrpSpPr>
      <p:grpSpPr>
        <a:xfrm>
          <a:off x="0" y="0"/>
          <a:ext cx="0" cy="0"/>
          <a:chOff x="0" y="0"/>
          <a:chExt cx="0" cy="0"/>
        </a:xfrm>
      </p:grpSpPr>
      <p:sp>
        <p:nvSpPr>
          <p:cNvPr id="65" name="Google Shape;65;p3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032F55"/>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6" name="Google Shape;66;p36"/>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rgbClr val="3F3F3F"/>
              </a:buClr>
              <a:buSzPts val="3200"/>
              <a:buChar char="•"/>
              <a:defRPr sz="3200"/>
            </a:lvl1pPr>
            <a:lvl2pPr indent="-406400" lvl="1" marL="914400" algn="l">
              <a:lnSpc>
                <a:spcPct val="90000"/>
              </a:lnSpc>
              <a:spcBef>
                <a:spcPts val="500"/>
              </a:spcBef>
              <a:spcAft>
                <a:spcPts val="0"/>
              </a:spcAft>
              <a:buClr>
                <a:srgbClr val="3F3F3F"/>
              </a:buClr>
              <a:buSzPts val="2800"/>
              <a:buChar char="•"/>
              <a:defRPr sz="2800"/>
            </a:lvl2pPr>
            <a:lvl3pPr indent="-381000" lvl="2" marL="1371600" algn="l">
              <a:lnSpc>
                <a:spcPct val="90000"/>
              </a:lnSpc>
              <a:spcBef>
                <a:spcPts val="500"/>
              </a:spcBef>
              <a:spcAft>
                <a:spcPts val="0"/>
              </a:spcAft>
              <a:buClr>
                <a:srgbClr val="3F3F3F"/>
              </a:buClr>
              <a:buSzPts val="2400"/>
              <a:buChar char="•"/>
              <a:defRPr sz="2400"/>
            </a:lvl3pPr>
            <a:lvl4pPr indent="-355600" lvl="3" marL="1828800" algn="l">
              <a:lnSpc>
                <a:spcPct val="90000"/>
              </a:lnSpc>
              <a:spcBef>
                <a:spcPts val="500"/>
              </a:spcBef>
              <a:spcAft>
                <a:spcPts val="0"/>
              </a:spcAft>
              <a:buClr>
                <a:srgbClr val="3F3F3F"/>
              </a:buClr>
              <a:buSzPts val="2000"/>
              <a:buChar char="•"/>
              <a:defRPr sz="2000"/>
            </a:lvl4pPr>
            <a:lvl5pPr indent="-355600" lvl="4" marL="2286000" algn="l">
              <a:lnSpc>
                <a:spcPct val="90000"/>
              </a:lnSpc>
              <a:spcBef>
                <a:spcPts val="500"/>
              </a:spcBef>
              <a:spcAft>
                <a:spcPts val="0"/>
              </a:spcAft>
              <a:buClr>
                <a:srgbClr val="3F3F3F"/>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7" name="Google Shape;67;p36"/>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3F3F3F"/>
              </a:buClr>
              <a:buSzPts val="1600"/>
              <a:buNone/>
              <a:defRPr sz="1600"/>
            </a:lvl1pPr>
            <a:lvl2pPr indent="-228600" lvl="1" marL="914400" algn="l">
              <a:lnSpc>
                <a:spcPct val="90000"/>
              </a:lnSpc>
              <a:spcBef>
                <a:spcPts val="500"/>
              </a:spcBef>
              <a:spcAft>
                <a:spcPts val="0"/>
              </a:spcAft>
              <a:buClr>
                <a:srgbClr val="3F3F3F"/>
              </a:buClr>
              <a:buSzPts val="1400"/>
              <a:buNone/>
              <a:defRPr sz="1400"/>
            </a:lvl2pPr>
            <a:lvl3pPr indent="-228600" lvl="2" marL="1371600" algn="l">
              <a:lnSpc>
                <a:spcPct val="90000"/>
              </a:lnSpc>
              <a:spcBef>
                <a:spcPts val="500"/>
              </a:spcBef>
              <a:spcAft>
                <a:spcPts val="0"/>
              </a:spcAft>
              <a:buClr>
                <a:srgbClr val="3F3F3F"/>
              </a:buClr>
              <a:buSzPts val="1200"/>
              <a:buNone/>
              <a:defRPr sz="1200"/>
            </a:lvl3pPr>
            <a:lvl4pPr indent="-228600" lvl="3" marL="1828800" algn="l">
              <a:lnSpc>
                <a:spcPct val="90000"/>
              </a:lnSpc>
              <a:spcBef>
                <a:spcPts val="500"/>
              </a:spcBef>
              <a:spcAft>
                <a:spcPts val="0"/>
              </a:spcAft>
              <a:buClr>
                <a:srgbClr val="3F3F3F"/>
              </a:buClr>
              <a:buSzPts val="1000"/>
              <a:buNone/>
              <a:defRPr sz="1000"/>
            </a:lvl4pPr>
            <a:lvl5pPr indent="-228600" lvl="4" marL="2286000" algn="l">
              <a:lnSpc>
                <a:spcPct val="90000"/>
              </a:lnSpc>
              <a:spcBef>
                <a:spcPts val="500"/>
              </a:spcBef>
              <a:spcAft>
                <a:spcPts val="0"/>
              </a:spcAft>
              <a:buClr>
                <a:srgbClr val="3F3F3F"/>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8" name="Google Shape;68;p36"/>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9" name="Google Shape;69;p36"/>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0" name="Google Shape;70;p36"/>
          <p:cNvSpPr txBox="1"/>
          <p:nvPr>
            <p:ph idx="12" type="sldNum"/>
          </p:nvPr>
        </p:nvSpPr>
        <p:spPr>
          <a:xfrm>
            <a:off x="4597684" y="6327388"/>
            <a:ext cx="274320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1" name="Shape 71"/>
        <p:cNvGrpSpPr/>
        <p:nvPr/>
      </p:nvGrpSpPr>
      <p:grpSpPr>
        <a:xfrm>
          <a:off x="0" y="0"/>
          <a:ext cx="0" cy="0"/>
          <a:chOff x="0" y="0"/>
          <a:chExt cx="0" cy="0"/>
        </a:xfrm>
      </p:grpSpPr>
      <p:sp>
        <p:nvSpPr>
          <p:cNvPr id="72" name="Google Shape;72;p3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032F55"/>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3" name="Google Shape;73;p37"/>
          <p:cNvSpPr/>
          <p:nvPr>
            <p:ph idx="2" type="pic"/>
          </p:nvPr>
        </p:nvSpPr>
        <p:spPr>
          <a:xfrm>
            <a:off x="5183188" y="987425"/>
            <a:ext cx="6172200" cy="4873625"/>
          </a:xfrm>
          <a:prstGeom prst="rect">
            <a:avLst/>
          </a:prstGeom>
          <a:noFill/>
          <a:ln>
            <a:noFill/>
          </a:ln>
        </p:spPr>
      </p:sp>
      <p:sp>
        <p:nvSpPr>
          <p:cNvPr id="74" name="Google Shape;74;p37"/>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3F3F3F"/>
              </a:buClr>
              <a:buSzPts val="1600"/>
              <a:buNone/>
              <a:defRPr sz="1600"/>
            </a:lvl1pPr>
            <a:lvl2pPr indent="-228600" lvl="1" marL="914400" algn="l">
              <a:lnSpc>
                <a:spcPct val="90000"/>
              </a:lnSpc>
              <a:spcBef>
                <a:spcPts val="500"/>
              </a:spcBef>
              <a:spcAft>
                <a:spcPts val="0"/>
              </a:spcAft>
              <a:buClr>
                <a:srgbClr val="3F3F3F"/>
              </a:buClr>
              <a:buSzPts val="1400"/>
              <a:buNone/>
              <a:defRPr sz="1400"/>
            </a:lvl2pPr>
            <a:lvl3pPr indent="-228600" lvl="2" marL="1371600" algn="l">
              <a:lnSpc>
                <a:spcPct val="90000"/>
              </a:lnSpc>
              <a:spcBef>
                <a:spcPts val="500"/>
              </a:spcBef>
              <a:spcAft>
                <a:spcPts val="0"/>
              </a:spcAft>
              <a:buClr>
                <a:srgbClr val="3F3F3F"/>
              </a:buClr>
              <a:buSzPts val="1200"/>
              <a:buNone/>
              <a:defRPr sz="1200"/>
            </a:lvl3pPr>
            <a:lvl4pPr indent="-228600" lvl="3" marL="1828800" algn="l">
              <a:lnSpc>
                <a:spcPct val="90000"/>
              </a:lnSpc>
              <a:spcBef>
                <a:spcPts val="500"/>
              </a:spcBef>
              <a:spcAft>
                <a:spcPts val="0"/>
              </a:spcAft>
              <a:buClr>
                <a:srgbClr val="3F3F3F"/>
              </a:buClr>
              <a:buSzPts val="1000"/>
              <a:buNone/>
              <a:defRPr sz="1000"/>
            </a:lvl4pPr>
            <a:lvl5pPr indent="-228600" lvl="4" marL="2286000" algn="l">
              <a:lnSpc>
                <a:spcPct val="90000"/>
              </a:lnSpc>
              <a:spcBef>
                <a:spcPts val="500"/>
              </a:spcBef>
              <a:spcAft>
                <a:spcPts val="0"/>
              </a:spcAft>
              <a:buClr>
                <a:srgbClr val="3F3F3F"/>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5" name="Google Shape;75;p37"/>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6" name="Google Shape;76;p37"/>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7" name="Google Shape;77;p37"/>
          <p:cNvSpPr txBox="1"/>
          <p:nvPr>
            <p:ph idx="12" type="sldNum"/>
          </p:nvPr>
        </p:nvSpPr>
        <p:spPr>
          <a:xfrm>
            <a:off x="4597684" y="6327388"/>
            <a:ext cx="274320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8" name="Shape 78"/>
        <p:cNvGrpSpPr/>
        <p:nvPr/>
      </p:nvGrpSpPr>
      <p:grpSpPr>
        <a:xfrm>
          <a:off x="0" y="0"/>
          <a:ext cx="0" cy="0"/>
          <a:chOff x="0" y="0"/>
          <a:chExt cx="0" cy="0"/>
        </a:xfrm>
      </p:grpSpPr>
      <p:sp>
        <p:nvSpPr>
          <p:cNvPr id="79" name="Google Shape;79;p38"/>
          <p:cNvSpPr txBox="1"/>
          <p:nvPr>
            <p:ph type="title"/>
          </p:nvPr>
        </p:nvSpPr>
        <p:spPr>
          <a:xfrm>
            <a:off x="838200" y="365126"/>
            <a:ext cx="10515600" cy="767936"/>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rgbClr val="032F5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38"/>
          <p:cNvSpPr txBox="1"/>
          <p:nvPr>
            <p:ph idx="1" type="body"/>
          </p:nvPr>
        </p:nvSpPr>
        <p:spPr>
          <a:xfrm rot="5400000">
            <a:off x="4146343" y="-1482518"/>
            <a:ext cx="3899314"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3F3F3F"/>
              </a:buClr>
              <a:buSzPts val="1800"/>
              <a:buChar char="•"/>
              <a:defRPr/>
            </a:lvl1pPr>
            <a:lvl2pPr indent="-342900" lvl="1" marL="914400" algn="l">
              <a:lnSpc>
                <a:spcPct val="90000"/>
              </a:lnSpc>
              <a:spcBef>
                <a:spcPts val="500"/>
              </a:spcBef>
              <a:spcAft>
                <a:spcPts val="0"/>
              </a:spcAft>
              <a:buClr>
                <a:srgbClr val="3F3F3F"/>
              </a:buClr>
              <a:buSzPts val="1800"/>
              <a:buChar char="•"/>
              <a:defRPr/>
            </a:lvl2pPr>
            <a:lvl3pPr indent="-342900" lvl="2" marL="1371600" algn="l">
              <a:lnSpc>
                <a:spcPct val="90000"/>
              </a:lnSpc>
              <a:spcBef>
                <a:spcPts val="500"/>
              </a:spcBef>
              <a:spcAft>
                <a:spcPts val="0"/>
              </a:spcAft>
              <a:buClr>
                <a:srgbClr val="3F3F3F"/>
              </a:buClr>
              <a:buSzPts val="1800"/>
              <a:buChar char="•"/>
              <a:defRPr/>
            </a:lvl3pPr>
            <a:lvl4pPr indent="-342900" lvl="3" marL="1828800" algn="l">
              <a:lnSpc>
                <a:spcPct val="90000"/>
              </a:lnSpc>
              <a:spcBef>
                <a:spcPts val="500"/>
              </a:spcBef>
              <a:spcAft>
                <a:spcPts val="0"/>
              </a:spcAft>
              <a:buClr>
                <a:srgbClr val="3F3F3F"/>
              </a:buClr>
              <a:buSzPts val="1800"/>
              <a:buChar char="•"/>
              <a:defRPr/>
            </a:lvl4pPr>
            <a:lvl5pPr indent="-342900" lvl="4" marL="2286000" algn="l">
              <a:lnSpc>
                <a:spcPct val="90000"/>
              </a:lnSpc>
              <a:spcBef>
                <a:spcPts val="500"/>
              </a:spcBef>
              <a:spcAft>
                <a:spcPts val="0"/>
              </a:spcAft>
              <a:buClr>
                <a:srgbClr val="3F3F3F"/>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38"/>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2" name="Google Shape;82;p38"/>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3" name="Google Shape;83;p38"/>
          <p:cNvSpPr txBox="1"/>
          <p:nvPr>
            <p:ph idx="12" type="sldNum"/>
          </p:nvPr>
        </p:nvSpPr>
        <p:spPr>
          <a:xfrm>
            <a:off x="4597684" y="6327388"/>
            <a:ext cx="274320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4" name="Shape 84"/>
        <p:cNvGrpSpPr/>
        <p:nvPr/>
      </p:nvGrpSpPr>
      <p:grpSpPr>
        <a:xfrm>
          <a:off x="0" y="0"/>
          <a:ext cx="0" cy="0"/>
          <a:chOff x="0" y="0"/>
          <a:chExt cx="0" cy="0"/>
        </a:xfrm>
      </p:grpSpPr>
      <p:sp>
        <p:nvSpPr>
          <p:cNvPr id="85" name="Google Shape;85;p39"/>
          <p:cNvSpPr txBox="1"/>
          <p:nvPr>
            <p:ph type="title"/>
          </p:nvPr>
        </p:nvSpPr>
        <p:spPr>
          <a:xfrm rot="5400000">
            <a:off x="7133431" y="1956594"/>
            <a:ext cx="5811838" cy="26289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rgbClr val="032F5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6" name="Google Shape;86;p39"/>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3F3F3F"/>
              </a:buClr>
              <a:buSzPts val="1800"/>
              <a:buChar char="•"/>
              <a:defRPr/>
            </a:lvl1pPr>
            <a:lvl2pPr indent="-342900" lvl="1" marL="914400" algn="l">
              <a:lnSpc>
                <a:spcPct val="90000"/>
              </a:lnSpc>
              <a:spcBef>
                <a:spcPts val="500"/>
              </a:spcBef>
              <a:spcAft>
                <a:spcPts val="0"/>
              </a:spcAft>
              <a:buClr>
                <a:srgbClr val="3F3F3F"/>
              </a:buClr>
              <a:buSzPts val="1800"/>
              <a:buChar char="•"/>
              <a:defRPr/>
            </a:lvl2pPr>
            <a:lvl3pPr indent="-342900" lvl="2" marL="1371600" algn="l">
              <a:lnSpc>
                <a:spcPct val="90000"/>
              </a:lnSpc>
              <a:spcBef>
                <a:spcPts val="500"/>
              </a:spcBef>
              <a:spcAft>
                <a:spcPts val="0"/>
              </a:spcAft>
              <a:buClr>
                <a:srgbClr val="3F3F3F"/>
              </a:buClr>
              <a:buSzPts val="1800"/>
              <a:buChar char="•"/>
              <a:defRPr/>
            </a:lvl3pPr>
            <a:lvl4pPr indent="-342900" lvl="3" marL="1828800" algn="l">
              <a:lnSpc>
                <a:spcPct val="90000"/>
              </a:lnSpc>
              <a:spcBef>
                <a:spcPts val="500"/>
              </a:spcBef>
              <a:spcAft>
                <a:spcPts val="0"/>
              </a:spcAft>
              <a:buClr>
                <a:srgbClr val="3F3F3F"/>
              </a:buClr>
              <a:buSzPts val="1800"/>
              <a:buChar char="•"/>
              <a:defRPr/>
            </a:lvl4pPr>
            <a:lvl5pPr indent="-342900" lvl="4" marL="2286000" algn="l">
              <a:lnSpc>
                <a:spcPct val="90000"/>
              </a:lnSpc>
              <a:spcBef>
                <a:spcPts val="500"/>
              </a:spcBef>
              <a:spcAft>
                <a:spcPts val="0"/>
              </a:spcAft>
              <a:buClr>
                <a:srgbClr val="3F3F3F"/>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7" name="Google Shape;87;p39"/>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8" name="Google Shape;88;p39"/>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9" name="Google Shape;89;p39"/>
          <p:cNvSpPr txBox="1"/>
          <p:nvPr>
            <p:ph idx="12" type="sldNum"/>
          </p:nvPr>
        </p:nvSpPr>
        <p:spPr>
          <a:xfrm>
            <a:off x="4597684" y="6327388"/>
            <a:ext cx="274320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99" name="Shape 99"/>
        <p:cNvGrpSpPr/>
        <p:nvPr/>
      </p:nvGrpSpPr>
      <p:grpSpPr>
        <a:xfrm>
          <a:off x="0" y="0"/>
          <a:ext cx="0" cy="0"/>
          <a:chOff x="0" y="0"/>
          <a:chExt cx="0" cy="0"/>
        </a:xfrm>
      </p:grpSpPr>
      <p:sp>
        <p:nvSpPr>
          <p:cNvPr id="100" name="Google Shape;100;p23"/>
          <p:cNvSpPr txBox="1"/>
          <p:nvPr>
            <p:ph idx="12" type="sldNum"/>
          </p:nvPr>
        </p:nvSpPr>
        <p:spPr>
          <a:xfrm>
            <a:off x="11582400" y="6400233"/>
            <a:ext cx="51284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FFFFFF"/>
                </a:solidFill>
              </a:defRPr>
            </a:lvl1pPr>
            <a:lvl2pPr indent="0" lvl="1" marL="0" algn="r">
              <a:spcBef>
                <a:spcPts val="0"/>
              </a:spcBef>
              <a:buNone/>
              <a:defRPr>
                <a:solidFill>
                  <a:srgbClr val="FFFFFF"/>
                </a:solidFill>
              </a:defRPr>
            </a:lvl2pPr>
            <a:lvl3pPr indent="0" lvl="2" marL="0" algn="r">
              <a:spcBef>
                <a:spcPts val="0"/>
              </a:spcBef>
              <a:buNone/>
              <a:defRPr>
                <a:solidFill>
                  <a:srgbClr val="FFFFFF"/>
                </a:solidFill>
              </a:defRPr>
            </a:lvl3pPr>
            <a:lvl4pPr indent="0" lvl="3" marL="0" algn="r">
              <a:spcBef>
                <a:spcPts val="0"/>
              </a:spcBef>
              <a:buNone/>
              <a:defRPr>
                <a:solidFill>
                  <a:srgbClr val="FFFFFF"/>
                </a:solidFill>
              </a:defRPr>
            </a:lvl4pPr>
            <a:lvl5pPr indent="0" lvl="4" marL="0" algn="r">
              <a:spcBef>
                <a:spcPts val="0"/>
              </a:spcBef>
              <a:buNone/>
              <a:defRPr>
                <a:solidFill>
                  <a:srgbClr val="FFFFFF"/>
                </a:solidFill>
              </a:defRPr>
            </a:lvl5pPr>
            <a:lvl6pPr indent="0" lvl="5" marL="0" algn="r">
              <a:spcBef>
                <a:spcPts val="0"/>
              </a:spcBef>
              <a:buNone/>
              <a:defRPr>
                <a:solidFill>
                  <a:srgbClr val="FFFFFF"/>
                </a:solidFill>
              </a:defRPr>
            </a:lvl6pPr>
            <a:lvl7pPr indent="0" lvl="6" marL="0" algn="r">
              <a:spcBef>
                <a:spcPts val="0"/>
              </a:spcBef>
              <a:buNone/>
              <a:defRPr>
                <a:solidFill>
                  <a:srgbClr val="FFFFFF"/>
                </a:solidFill>
              </a:defRPr>
            </a:lvl7pPr>
            <a:lvl8pPr indent="0" lvl="7" marL="0" algn="r">
              <a:spcBef>
                <a:spcPts val="0"/>
              </a:spcBef>
              <a:buNone/>
              <a:defRPr>
                <a:solidFill>
                  <a:srgbClr val="FFFFFF"/>
                </a:solidFill>
              </a:defRPr>
            </a:lvl8pPr>
            <a:lvl9pPr indent="0" lvl="8" marL="0" algn="r">
              <a:spcBef>
                <a:spcPts val="0"/>
              </a:spcBef>
              <a:buNone/>
              <a:defRPr>
                <a:solidFill>
                  <a:srgbClr val="FFFFFF"/>
                </a:solidFill>
              </a:defRPr>
            </a:lvl9pPr>
          </a:lstStyle>
          <a:p>
            <a:pPr indent="0" lvl="0" marL="0" rtl="0" algn="r">
              <a:spcBef>
                <a:spcPts val="0"/>
              </a:spcBef>
              <a:spcAft>
                <a:spcPts val="0"/>
              </a:spcAft>
              <a:buNone/>
            </a:pPr>
            <a:fld id="{00000000-1234-1234-1234-123412341234}" type="slidenum">
              <a:rPr lang="en-US"/>
              <a:t>‹#›</a:t>
            </a:fld>
            <a:endParaRPr/>
          </a:p>
        </p:txBody>
      </p:sp>
      <p:sp>
        <p:nvSpPr>
          <p:cNvPr id="101" name="Google Shape;101;p23"/>
          <p:cNvSpPr/>
          <p:nvPr/>
        </p:nvSpPr>
        <p:spPr>
          <a:xfrm>
            <a:off x="0" y="-76200"/>
            <a:ext cx="12192000" cy="731520"/>
          </a:xfrm>
          <a:prstGeom prst="rect">
            <a:avLst/>
          </a:prstGeom>
          <a:solidFill>
            <a:srgbClr val="002F5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02" name="Google Shape;102;p23"/>
          <p:cNvSpPr txBox="1"/>
          <p:nvPr>
            <p:ph type="title"/>
          </p:nvPr>
        </p:nvSpPr>
        <p:spPr>
          <a:xfrm>
            <a:off x="0" y="-76200"/>
            <a:ext cx="12192000" cy="73152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lt1"/>
              </a:buClr>
              <a:buSzPts val="4400"/>
              <a:buFont typeface="Calibri"/>
              <a:buNone/>
              <a:defRPr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103" name="Shape 103"/>
        <p:cNvGrpSpPr/>
        <p:nvPr/>
      </p:nvGrpSpPr>
      <p:grpSpPr>
        <a:xfrm>
          <a:off x="0" y="0"/>
          <a:ext cx="0" cy="0"/>
          <a:chOff x="0" y="0"/>
          <a:chExt cx="0" cy="0"/>
        </a:xfrm>
      </p:grpSpPr>
      <p:sp>
        <p:nvSpPr>
          <p:cNvPr id="104" name="Google Shape;104;p40"/>
          <p:cNvSpPr txBox="1"/>
          <p:nvPr>
            <p:ph idx="12" type="sldNum"/>
          </p:nvPr>
        </p:nvSpPr>
        <p:spPr>
          <a:xfrm>
            <a:off x="11582400" y="6400233"/>
            <a:ext cx="51284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FFFFFF"/>
                </a:solidFill>
              </a:defRPr>
            </a:lvl1pPr>
            <a:lvl2pPr indent="0" lvl="1" marL="0" algn="r">
              <a:spcBef>
                <a:spcPts val="0"/>
              </a:spcBef>
              <a:buNone/>
              <a:defRPr>
                <a:solidFill>
                  <a:srgbClr val="FFFFFF"/>
                </a:solidFill>
              </a:defRPr>
            </a:lvl2pPr>
            <a:lvl3pPr indent="0" lvl="2" marL="0" algn="r">
              <a:spcBef>
                <a:spcPts val="0"/>
              </a:spcBef>
              <a:buNone/>
              <a:defRPr>
                <a:solidFill>
                  <a:srgbClr val="FFFFFF"/>
                </a:solidFill>
              </a:defRPr>
            </a:lvl3pPr>
            <a:lvl4pPr indent="0" lvl="3" marL="0" algn="r">
              <a:spcBef>
                <a:spcPts val="0"/>
              </a:spcBef>
              <a:buNone/>
              <a:defRPr>
                <a:solidFill>
                  <a:srgbClr val="FFFFFF"/>
                </a:solidFill>
              </a:defRPr>
            </a:lvl4pPr>
            <a:lvl5pPr indent="0" lvl="4" marL="0" algn="r">
              <a:spcBef>
                <a:spcPts val="0"/>
              </a:spcBef>
              <a:buNone/>
              <a:defRPr>
                <a:solidFill>
                  <a:srgbClr val="FFFFFF"/>
                </a:solidFill>
              </a:defRPr>
            </a:lvl5pPr>
            <a:lvl6pPr indent="0" lvl="5" marL="0" algn="r">
              <a:spcBef>
                <a:spcPts val="0"/>
              </a:spcBef>
              <a:buNone/>
              <a:defRPr>
                <a:solidFill>
                  <a:srgbClr val="FFFFFF"/>
                </a:solidFill>
              </a:defRPr>
            </a:lvl6pPr>
            <a:lvl7pPr indent="0" lvl="6" marL="0" algn="r">
              <a:spcBef>
                <a:spcPts val="0"/>
              </a:spcBef>
              <a:buNone/>
              <a:defRPr>
                <a:solidFill>
                  <a:srgbClr val="FFFFFF"/>
                </a:solidFill>
              </a:defRPr>
            </a:lvl7pPr>
            <a:lvl8pPr indent="0" lvl="7" marL="0" algn="r">
              <a:spcBef>
                <a:spcPts val="0"/>
              </a:spcBef>
              <a:buNone/>
              <a:defRPr>
                <a:solidFill>
                  <a:srgbClr val="FFFFFF"/>
                </a:solidFill>
              </a:defRPr>
            </a:lvl8pPr>
            <a:lvl9pPr indent="0" lvl="8" marL="0" algn="r">
              <a:spcBef>
                <a:spcPts val="0"/>
              </a:spcBef>
              <a:buNone/>
              <a:defRPr>
                <a:solidFill>
                  <a:srgbClr val="FFFFFF"/>
                </a:solidFill>
              </a:defRPr>
            </a:lvl9pPr>
          </a:lstStyle>
          <a:p>
            <a:pPr indent="0" lvl="0" marL="0" rtl="0" algn="r">
              <a:spcBef>
                <a:spcPts val="0"/>
              </a:spcBef>
              <a:spcAft>
                <a:spcPts val="0"/>
              </a:spcAft>
              <a:buNone/>
            </a:pPr>
            <a:fld id="{00000000-1234-1234-1234-123412341234}" type="slidenum">
              <a:rPr lang="en-US"/>
              <a:t>‹#›</a:t>
            </a:fld>
            <a:endParaRPr/>
          </a:p>
        </p:txBody>
      </p:sp>
      <p:sp>
        <p:nvSpPr>
          <p:cNvPr id="105" name="Google Shape;105;p40"/>
          <p:cNvSpPr/>
          <p:nvPr/>
        </p:nvSpPr>
        <p:spPr>
          <a:xfrm>
            <a:off x="0" y="5376955"/>
            <a:ext cx="12192000" cy="1481139"/>
          </a:xfrm>
          <a:prstGeom prst="rect">
            <a:avLst/>
          </a:prstGeom>
          <a:solidFill>
            <a:srgbClr val="002F5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06" name="Google Shape;106;p40"/>
          <p:cNvSpPr txBox="1"/>
          <p:nvPr/>
        </p:nvSpPr>
        <p:spPr>
          <a:xfrm>
            <a:off x="3895120" y="4803734"/>
            <a:ext cx="7700433" cy="450535"/>
          </a:xfrm>
          <a:prstGeom prst="rect">
            <a:avLst/>
          </a:prstGeom>
          <a:noFill/>
          <a:ln cap="flat" cmpd="sng" w="9525">
            <a:solidFill>
              <a:schemeClr val="lt1"/>
            </a:solidFill>
            <a:prstDash val="solid"/>
            <a:round/>
            <a:headEnd len="sm" w="sm" type="none"/>
            <a:tailEnd len="sm" w="sm" type="none"/>
          </a:ln>
        </p:spPr>
        <p:txBody>
          <a:bodyPr anchorCtr="0" anchor="ctr" bIns="45700" lIns="91425" spcFirstLastPara="1" rIns="91425" wrap="square" tIns="45700">
            <a:normAutofit/>
          </a:bodyPr>
          <a:lstStyle/>
          <a:p>
            <a:pPr indent="0" lvl="0" marL="0" marR="0" rtl="0" algn="r">
              <a:lnSpc>
                <a:spcPct val="80000"/>
              </a:lnSpc>
              <a:spcBef>
                <a:spcPts val="0"/>
              </a:spcBef>
              <a:spcAft>
                <a:spcPts val="0"/>
              </a:spcAft>
              <a:buClr>
                <a:srgbClr val="000000"/>
              </a:buClr>
              <a:buSzPts val="2000"/>
              <a:buFont typeface="Calibri"/>
              <a:buNone/>
            </a:pPr>
            <a:r>
              <a:rPr lang="en-US" sz="2000">
                <a:solidFill>
                  <a:srgbClr val="000000"/>
                </a:solidFill>
                <a:latin typeface="Calibri"/>
                <a:ea typeface="Calibri"/>
                <a:cs typeface="Calibri"/>
                <a:sym typeface="Calibri"/>
              </a:rPr>
              <a:t>August 30, 2017</a:t>
            </a:r>
            <a:endParaRPr/>
          </a:p>
        </p:txBody>
      </p:sp>
      <p:grpSp>
        <p:nvGrpSpPr>
          <p:cNvPr id="107" name="Google Shape;107;p40"/>
          <p:cNvGrpSpPr/>
          <p:nvPr/>
        </p:nvGrpSpPr>
        <p:grpSpPr>
          <a:xfrm>
            <a:off x="1714248" y="1694039"/>
            <a:ext cx="8763504" cy="1558035"/>
            <a:chOff x="966536" y="1694131"/>
            <a:chExt cx="6572628" cy="1558035"/>
          </a:xfrm>
        </p:grpSpPr>
        <p:sp>
          <p:nvSpPr>
            <p:cNvPr id="108" name="Google Shape;108;p40"/>
            <p:cNvSpPr txBox="1"/>
            <p:nvPr/>
          </p:nvSpPr>
          <p:spPr>
            <a:xfrm>
              <a:off x="966536" y="1763943"/>
              <a:ext cx="2133600" cy="1488223"/>
            </a:xfrm>
            <a:prstGeom prst="rect">
              <a:avLst/>
            </a:prstGeom>
            <a:noFill/>
            <a:ln cap="flat" cmpd="sng" w="9525">
              <a:solidFill>
                <a:schemeClr val="lt1"/>
              </a:solidFill>
              <a:prstDash val="solid"/>
              <a:round/>
              <a:headEnd len="sm" w="sm" type="none"/>
              <a:tailEnd len="sm" w="sm" type="none"/>
            </a:ln>
          </p:spPr>
          <p:txBody>
            <a:bodyPr anchorCtr="0" anchor="ctr" bIns="0" lIns="0" spcFirstLastPara="1" rIns="0" wrap="square" tIns="0">
              <a:noAutofit/>
            </a:bodyPr>
            <a:lstStyle/>
            <a:p>
              <a:pPr indent="0" lvl="0" marL="0" marR="0" rtl="0" algn="l">
                <a:lnSpc>
                  <a:spcPct val="80000"/>
                </a:lnSpc>
                <a:spcBef>
                  <a:spcPts val="0"/>
                </a:spcBef>
                <a:spcAft>
                  <a:spcPts val="0"/>
                </a:spcAft>
                <a:buNone/>
              </a:pPr>
              <a:r>
                <a:rPr b="1" lang="en-US" sz="11500">
                  <a:solidFill>
                    <a:srgbClr val="001F39"/>
                  </a:solidFill>
                  <a:latin typeface="Open Sans"/>
                  <a:ea typeface="Open Sans"/>
                  <a:cs typeface="Open Sans"/>
                  <a:sym typeface="Open Sans"/>
                </a:rPr>
                <a:t>VA</a:t>
              </a:r>
              <a:endParaRPr/>
            </a:p>
          </p:txBody>
        </p:sp>
        <p:sp>
          <p:nvSpPr>
            <p:cNvPr id="109" name="Google Shape;109;p40"/>
            <p:cNvSpPr txBox="1"/>
            <p:nvPr/>
          </p:nvSpPr>
          <p:spPr>
            <a:xfrm>
              <a:off x="3316705" y="1750278"/>
              <a:ext cx="4222459" cy="1307009"/>
            </a:xfrm>
            <a:prstGeom prst="rect">
              <a:avLst/>
            </a:prstGeom>
            <a:noFill/>
            <a:ln cap="flat" cmpd="sng" w="9525">
              <a:solidFill>
                <a:schemeClr val="lt1"/>
              </a:solidFill>
              <a:prstDash val="solid"/>
              <a:round/>
              <a:headEnd len="sm" w="sm" type="none"/>
              <a:tailEnd len="sm" w="sm" type="none"/>
            </a:ln>
          </p:spPr>
          <p:txBody>
            <a:bodyPr anchorCtr="0" anchor="ctr" bIns="0" lIns="0" spcFirstLastPara="1" rIns="0" wrap="square" tIns="0">
              <a:noAutofit/>
            </a:bodyPr>
            <a:lstStyle/>
            <a:p>
              <a:pPr indent="0" lvl="0" marL="0" marR="0" rtl="0" algn="l">
                <a:lnSpc>
                  <a:spcPct val="80000"/>
                </a:lnSpc>
                <a:spcBef>
                  <a:spcPts val="0"/>
                </a:spcBef>
                <a:spcAft>
                  <a:spcPts val="0"/>
                </a:spcAft>
                <a:buNone/>
              </a:pPr>
              <a:r>
                <a:rPr b="1" lang="en-US" sz="5400">
                  <a:solidFill>
                    <a:srgbClr val="00B0F0"/>
                  </a:solidFill>
                  <a:latin typeface="Arial"/>
                  <a:ea typeface="Arial"/>
                  <a:cs typeface="Arial"/>
                  <a:sym typeface="Arial"/>
                </a:rPr>
                <a:t>Key Leaders </a:t>
              </a:r>
              <a:br>
                <a:rPr b="1" lang="en-US" sz="5400">
                  <a:solidFill>
                    <a:srgbClr val="00B0F0"/>
                  </a:solidFill>
                  <a:latin typeface="Arial"/>
                  <a:ea typeface="Arial"/>
                  <a:cs typeface="Arial"/>
                  <a:sym typeface="Arial"/>
                </a:rPr>
              </a:br>
              <a:r>
                <a:rPr b="1" lang="en-US" sz="5400">
                  <a:solidFill>
                    <a:srgbClr val="00B0F0"/>
                  </a:solidFill>
                  <a:latin typeface="Arial"/>
                  <a:ea typeface="Arial"/>
                  <a:cs typeface="Arial"/>
                  <a:sym typeface="Arial"/>
                </a:rPr>
                <a:t>Meeting</a:t>
              </a:r>
              <a:endParaRPr/>
            </a:p>
          </p:txBody>
        </p:sp>
        <p:cxnSp>
          <p:nvCxnSpPr>
            <p:cNvPr id="110" name="Google Shape;110;p40"/>
            <p:cNvCxnSpPr/>
            <p:nvPr/>
          </p:nvCxnSpPr>
          <p:spPr>
            <a:xfrm flipH="1">
              <a:off x="3172326" y="1694131"/>
              <a:ext cx="12032" cy="1280160"/>
            </a:xfrm>
            <a:prstGeom prst="straightConnector1">
              <a:avLst/>
            </a:prstGeom>
            <a:noFill/>
            <a:ln cap="flat" cmpd="sng" w="22225">
              <a:solidFill>
                <a:schemeClr val="dk1"/>
              </a:solidFill>
              <a:prstDash val="solid"/>
              <a:round/>
              <a:headEnd len="sm" w="sm" type="none"/>
              <a:tailEnd len="sm" w="sm" type="none"/>
            </a:ln>
          </p:spPr>
        </p:cxnSp>
      </p:grpSp>
      <p:pic>
        <p:nvPicPr>
          <p:cNvPr descr="C:\Users\vacoGrovem\AppData\Local\Microsoft\Windows\Temporary Internet Files\Content.Outlook\83QVOJUE\CHOOSE-VA-rev.png" id="111" name="Google Shape;111;p40"/>
          <p:cNvPicPr preferRelativeResize="0"/>
          <p:nvPr/>
        </p:nvPicPr>
        <p:blipFill rotWithShape="1">
          <a:blip r:embed="rId2">
            <a:alphaModFix/>
          </a:blip>
          <a:srcRect b="0" l="0" r="0" t="0"/>
          <a:stretch/>
        </p:blipFill>
        <p:spPr>
          <a:xfrm>
            <a:off x="7531552" y="5644912"/>
            <a:ext cx="4064000" cy="820716"/>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spTree>
      <p:nvGrpSpPr>
        <p:cNvPr id="112" name="Shape 112"/>
        <p:cNvGrpSpPr/>
        <p:nvPr/>
      </p:nvGrpSpPr>
      <p:grpSpPr>
        <a:xfrm>
          <a:off x="0" y="0"/>
          <a:ext cx="0" cy="0"/>
          <a:chOff x="0" y="0"/>
          <a:chExt cx="0" cy="0"/>
        </a:xfrm>
      </p:grpSpPr>
      <p:sp>
        <p:nvSpPr>
          <p:cNvPr id="113" name="Google Shape;113;p41"/>
          <p:cNvSpPr txBox="1"/>
          <p:nvPr>
            <p:ph idx="12" type="sldNum"/>
          </p:nvPr>
        </p:nvSpPr>
        <p:spPr>
          <a:xfrm>
            <a:off x="11582400" y="6400233"/>
            <a:ext cx="51284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FFFFFF"/>
                </a:solidFill>
              </a:defRPr>
            </a:lvl1pPr>
            <a:lvl2pPr indent="0" lvl="1" marL="0" algn="r">
              <a:spcBef>
                <a:spcPts val="0"/>
              </a:spcBef>
              <a:buNone/>
              <a:defRPr>
                <a:solidFill>
                  <a:srgbClr val="FFFFFF"/>
                </a:solidFill>
              </a:defRPr>
            </a:lvl2pPr>
            <a:lvl3pPr indent="0" lvl="2" marL="0" algn="r">
              <a:spcBef>
                <a:spcPts val="0"/>
              </a:spcBef>
              <a:buNone/>
              <a:defRPr>
                <a:solidFill>
                  <a:srgbClr val="FFFFFF"/>
                </a:solidFill>
              </a:defRPr>
            </a:lvl3pPr>
            <a:lvl4pPr indent="0" lvl="3" marL="0" algn="r">
              <a:spcBef>
                <a:spcPts val="0"/>
              </a:spcBef>
              <a:buNone/>
              <a:defRPr>
                <a:solidFill>
                  <a:srgbClr val="FFFFFF"/>
                </a:solidFill>
              </a:defRPr>
            </a:lvl4pPr>
            <a:lvl5pPr indent="0" lvl="4" marL="0" algn="r">
              <a:spcBef>
                <a:spcPts val="0"/>
              </a:spcBef>
              <a:buNone/>
              <a:defRPr>
                <a:solidFill>
                  <a:srgbClr val="FFFFFF"/>
                </a:solidFill>
              </a:defRPr>
            </a:lvl5pPr>
            <a:lvl6pPr indent="0" lvl="5" marL="0" algn="r">
              <a:spcBef>
                <a:spcPts val="0"/>
              </a:spcBef>
              <a:buNone/>
              <a:defRPr>
                <a:solidFill>
                  <a:srgbClr val="FFFFFF"/>
                </a:solidFill>
              </a:defRPr>
            </a:lvl6pPr>
            <a:lvl7pPr indent="0" lvl="6" marL="0" algn="r">
              <a:spcBef>
                <a:spcPts val="0"/>
              </a:spcBef>
              <a:buNone/>
              <a:defRPr>
                <a:solidFill>
                  <a:srgbClr val="FFFFFF"/>
                </a:solidFill>
              </a:defRPr>
            </a:lvl7pPr>
            <a:lvl8pPr indent="0" lvl="7" marL="0" algn="r">
              <a:spcBef>
                <a:spcPts val="0"/>
              </a:spcBef>
              <a:buNone/>
              <a:defRPr>
                <a:solidFill>
                  <a:srgbClr val="FFFFFF"/>
                </a:solidFill>
              </a:defRPr>
            </a:lvl8pPr>
            <a:lvl9pPr indent="0" lvl="8" marL="0" algn="r">
              <a:spcBef>
                <a:spcPts val="0"/>
              </a:spcBef>
              <a:buNone/>
              <a:defRPr>
                <a:solidFill>
                  <a:srgbClr val="FFFFFF"/>
                </a:solidFill>
              </a:defRPr>
            </a:lvl9pPr>
          </a:lstStyle>
          <a:p>
            <a:pPr indent="0" lvl="0" marL="0" rtl="0" algn="r">
              <a:spcBef>
                <a:spcPts val="0"/>
              </a:spcBef>
              <a:spcAft>
                <a:spcPts val="0"/>
              </a:spcAft>
              <a:buNone/>
            </a:pPr>
            <a:fld id="{00000000-1234-1234-1234-123412341234}" type="slidenum">
              <a:rPr lang="en-US"/>
              <a:t>‹#›</a:t>
            </a:fld>
            <a:endParaRPr/>
          </a:p>
        </p:txBody>
      </p:sp>
      <p:sp>
        <p:nvSpPr>
          <p:cNvPr id="114" name="Google Shape;114;p41"/>
          <p:cNvSpPr/>
          <p:nvPr/>
        </p:nvSpPr>
        <p:spPr>
          <a:xfrm>
            <a:off x="0" y="-76200"/>
            <a:ext cx="12192000" cy="731520"/>
          </a:xfrm>
          <a:prstGeom prst="rect">
            <a:avLst/>
          </a:prstGeom>
          <a:solidFill>
            <a:srgbClr val="002F5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15" name="Google Shape;115;p41"/>
          <p:cNvSpPr txBox="1"/>
          <p:nvPr>
            <p:ph type="title"/>
          </p:nvPr>
        </p:nvSpPr>
        <p:spPr>
          <a:xfrm>
            <a:off x="29072" y="985808"/>
            <a:ext cx="12192000" cy="73152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lt1"/>
              </a:buClr>
              <a:buSzPts val="4400"/>
              <a:buFont typeface="Calibri"/>
              <a:buNone/>
              <a:defRPr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6" name="Google Shape;116;p41"/>
          <p:cNvSpPr txBox="1"/>
          <p:nvPr/>
        </p:nvSpPr>
        <p:spPr>
          <a:xfrm>
            <a:off x="441832" y="1659466"/>
            <a:ext cx="11308337" cy="369332"/>
          </a:xfrm>
          <a:prstGeom prst="rect">
            <a:avLst/>
          </a:prstGeom>
          <a:solidFill>
            <a:srgbClr val="00B0F0"/>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7" name="Google Shape;117;p41"/>
          <p:cNvSpPr txBox="1"/>
          <p:nvPr/>
        </p:nvSpPr>
        <p:spPr>
          <a:xfrm>
            <a:off x="863591" y="2749897"/>
            <a:ext cx="10522964" cy="861774"/>
          </a:xfrm>
          <a:prstGeom prst="rect">
            <a:avLst/>
          </a:prstGeom>
          <a:noFill/>
          <a:ln>
            <a:noFill/>
          </a:ln>
        </p:spPr>
        <p:txBody>
          <a:bodyPr anchorCtr="0" anchor="ctr" bIns="45700" lIns="91425" spcFirstLastPara="1" rIns="91425" wrap="square" tIns="45700">
            <a:spAutoFit/>
          </a:bodyPr>
          <a:lstStyle/>
          <a:p>
            <a:pPr indent="0" lvl="1" marL="0" marR="0" rtl="0" algn="l">
              <a:spcBef>
                <a:spcPts val="0"/>
              </a:spcBef>
              <a:spcAft>
                <a:spcPts val="0"/>
              </a:spcAft>
              <a:buClr>
                <a:srgbClr val="000000"/>
              </a:buClr>
              <a:buSzPts val="2000"/>
              <a:buFont typeface="Calibri"/>
              <a:buAutoNum type="arabicPeriod"/>
            </a:pPr>
            <a:r>
              <a:rPr b="1" i="0" lang="en-US" sz="2000" u="none" cap="none" strike="noStrike">
                <a:solidFill>
                  <a:srgbClr val="000000"/>
                </a:solidFill>
                <a:latin typeface="Calibri"/>
                <a:ea typeface="Calibri"/>
                <a:cs typeface="Calibri"/>
                <a:sym typeface="Calibri"/>
              </a:rPr>
              <a:t>Good News Story</a:t>
            </a:r>
            <a:endParaRPr/>
          </a:p>
          <a:p>
            <a:pPr indent="0" lvl="1" marL="0" marR="0" rtl="0" algn="l">
              <a:spcBef>
                <a:spcPts val="1200"/>
              </a:spcBef>
              <a:spcAft>
                <a:spcPts val="0"/>
              </a:spcAft>
              <a:buNone/>
            </a:pPr>
            <a:r>
              <a:t/>
            </a:r>
            <a:endParaRPr b="1" i="0" sz="2000" u="none" cap="none" strike="noStrike">
              <a:solidFill>
                <a:srgbClr val="000000"/>
              </a:solidFill>
              <a:latin typeface="Calibri"/>
              <a:ea typeface="Calibri"/>
              <a:cs typeface="Calibri"/>
              <a:sym typeface="Calibri"/>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8" name="Shape 118"/>
        <p:cNvGrpSpPr/>
        <p:nvPr/>
      </p:nvGrpSpPr>
      <p:grpSpPr>
        <a:xfrm>
          <a:off x="0" y="0"/>
          <a:ext cx="0" cy="0"/>
          <a:chOff x="0" y="0"/>
          <a:chExt cx="0" cy="0"/>
        </a:xfrm>
      </p:grpSpPr>
      <p:sp>
        <p:nvSpPr>
          <p:cNvPr id="119" name="Google Shape;119;p42"/>
          <p:cNvSpPr txBox="1"/>
          <p:nvPr>
            <p:ph type="ctrTitle"/>
          </p:nvPr>
        </p:nvSpPr>
        <p:spPr>
          <a:xfrm>
            <a:off x="914400" y="2130520"/>
            <a:ext cx="103632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0" name="Google Shape;120;p42"/>
          <p:cNvSpPr txBox="1"/>
          <p:nvPr>
            <p:ph idx="1" type="subTitle"/>
          </p:nvPr>
        </p:nvSpPr>
        <p:spPr>
          <a:xfrm>
            <a:off x="1828800" y="3886200"/>
            <a:ext cx="85344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21" name="Google Shape;121;p42"/>
          <p:cNvSpPr txBox="1"/>
          <p:nvPr/>
        </p:nvSpPr>
        <p:spPr>
          <a:xfrm>
            <a:off x="9250441" y="6400233"/>
            <a:ext cx="28448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FFFFFF"/>
                </a:solidFill>
                <a:latin typeface="Calibri"/>
                <a:ea typeface="Calibri"/>
                <a:cs typeface="Calibri"/>
                <a:sym typeface="Calibri"/>
              </a:rPr>
              <a:t>‹#›</a:t>
            </a:fld>
            <a:endParaRPr sz="1200">
              <a:solidFill>
                <a:srgbClr val="FFFFFF"/>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2" name="Shape 22"/>
        <p:cNvGrpSpPr/>
        <p:nvPr/>
      </p:nvGrpSpPr>
      <p:grpSpPr>
        <a:xfrm>
          <a:off x="0" y="0"/>
          <a:ext cx="0" cy="0"/>
          <a:chOff x="0" y="0"/>
          <a:chExt cx="0" cy="0"/>
        </a:xfrm>
      </p:grpSpPr>
      <p:sp>
        <p:nvSpPr>
          <p:cNvPr id="23" name="Google Shape;23;p26"/>
          <p:cNvSpPr txBox="1"/>
          <p:nvPr>
            <p:ph type="title"/>
          </p:nvPr>
        </p:nvSpPr>
        <p:spPr>
          <a:xfrm>
            <a:off x="838200" y="304166"/>
            <a:ext cx="10515600" cy="767936"/>
          </a:xfrm>
          <a:prstGeom prst="rect">
            <a:avLst/>
          </a:prstGeom>
          <a:noFill/>
          <a:ln>
            <a:noFill/>
          </a:ln>
        </p:spPr>
        <p:txBody>
          <a:bodyPr anchorCtr="0" anchor="t" bIns="45700" lIns="91425" spcFirstLastPara="1" rIns="91425" wrap="square" tIns="45700">
            <a:noAutofit/>
          </a:bodyPr>
          <a:lstStyle>
            <a:lvl1pPr lvl="0" algn="ctr">
              <a:lnSpc>
                <a:spcPct val="90000"/>
              </a:lnSpc>
              <a:spcBef>
                <a:spcPts val="0"/>
              </a:spcBef>
              <a:spcAft>
                <a:spcPts val="0"/>
              </a:spcAft>
              <a:buClr>
                <a:srgbClr val="032F55"/>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 name="Google Shape;24;p26"/>
          <p:cNvSpPr txBox="1"/>
          <p:nvPr>
            <p:ph idx="1" type="body"/>
          </p:nvPr>
        </p:nvSpPr>
        <p:spPr>
          <a:xfrm>
            <a:off x="838200" y="1825625"/>
            <a:ext cx="10515600" cy="389931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3F3F3F"/>
              </a:buClr>
              <a:buSzPts val="1800"/>
              <a:buChar char="•"/>
              <a:defRPr/>
            </a:lvl1pPr>
            <a:lvl2pPr indent="-342900" lvl="1" marL="914400" algn="l">
              <a:lnSpc>
                <a:spcPct val="90000"/>
              </a:lnSpc>
              <a:spcBef>
                <a:spcPts val="500"/>
              </a:spcBef>
              <a:spcAft>
                <a:spcPts val="0"/>
              </a:spcAft>
              <a:buClr>
                <a:srgbClr val="3F3F3F"/>
              </a:buClr>
              <a:buSzPts val="1800"/>
              <a:buChar char="•"/>
              <a:defRPr/>
            </a:lvl2pPr>
            <a:lvl3pPr indent="-342900" lvl="2" marL="1371600" algn="l">
              <a:lnSpc>
                <a:spcPct val="90000"/>
              </a:lnSpc>
              <a:spcBef>
                <a:spcPts val="500"/>
              </a:spcBef>
              <a:spcAft>
                <a:spcPts val="0"/>
              </a:spcAft>
              <a:buClr>
                <a:srgbClr val="3F3F3F"/>
              </a:buClr>
              <a:buSzPts val="1800"/>
              <a:buChar char="•"/>
              <a:defRPr/>
            </a:lvl3pPr>
            <a:lvl4pPr indent="-342900" lvl="3" marL="1828800" algn="l">
              <a:lnSpc>
                <a:spcPct val="90000"/>
              </a:lnSpc>
              <a:spcBef>
                <a:spcPts val="500"/>
              </a:spcBef>
              <a:spcAft>
                <a:spcPts val="0"/>
              </a:spcAft>
              <a:buClr>
                <a:srgbClr val="3F3F3F"/>
              </a:buClr>
              <a:buSzPts val="1800"/>
              <a:buChar char="•"/>
              <a:defRPr/>
            </a:lvl4pPr>
            <a:lvl5pPr indent="-342900" lvl="4" marL="2286000" algn="l">
              <a:lnSpc>
                <a:spcPct val="90000"/>
              </a:lnSpc>
              <a:spcBef>
                <a:spcPts val="500"/>
              </a:spcBef>
              <a:spcAft>
                <a:spcPts val="0"/>
              </a:spcAft>
              <a:buClr>
                <a:srgbClr val="3F3F3F"/>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 name="Google Shape;25;p26"/>
          <p:cNvSpPr txBox="1"/>
          <p:nvPr>
            <p:ph idx="12" type="sldNum"/>
          </p:nvPr>
        </p:nvSpPr>
        <p:spPr>
          <a:xfrm>
            <a:off x="11589026" y="6249615"/>
            <a:ext cx="393432" cy="608383"/>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1" sz="1300">
                <a:solidFill>
                  <a:schemeClr val="lt1"/>
                </a:solidFill>
                <a:latin typeface="Calibri"/>
                <a:ea typeface="Calibri"/>
                <a:cs typeface="Calibri"/>
                <a:sym typeface="Calibri"/>
              </a:defRPr>
            </a:lvl1pPr>
            <a:lvl2pPr indent="0" lvl="1" marL="0" algn="ctr">
              <a:spcBef>
                <a:spcPts val="0"/>
              </a:spcBef>
              <a:buNone/>
              <a:defRPr b="1" sz="1300">
                <a:solidFill>
                  <a:schemeClr val="lt1"/>
                </a:solidFill>
                <a:latin typeface="Calibri"/>
                <a:ea typeface="Calibri"/>
                <a:cs typeface="Calibri"/>
                <a:sym typeface="Calibri"/>
              </a:defRPr>
            </a:lvl2pPr>
            <a:lvl3pPr indent="0" lvl="2" marL="0" algn="ctr">
              <a:spcBef>
                <a:spcPts val="0"/>
              </a:spcBef>
              <a:buNone/>
              <a:defRPr b="1" sz="1300">
                <a:solidFill>
                  <a:schemeClr val="lt1"/>
                </a:solidFill>
                <a:latin typeface="Calibri"/>
                <a:ea typeface="Calibri"/>
                <a:cs typeface="Calibri"/>
                <a:sym typeface="Calibri"/>
              </a:defRPr>
            </a:lvl3pPr>
            <a:lvl4pPr indent="0" lvl="3" marL="0" algn="ctr">
              <a:spcBef>
                <a:spcPts val="0"/>
              </a:spcBef>
              <a:buNone/>
              <a:defRPr b="1" sz="1300">
                <a:solidFill>
                  <a:schemeClr val="lt1"/>
                </a:solidFill>
                <a:latin typeface="Calibri"/>
                <a:ea typeface="Calibri"/>
                <a:cs typeface="Calibri"/>
                <a:sym typeface="Calibri"/>
              </a:defRPr>
            </a:lvl4pPr>
            <a:lvl5pPr indent="0" lvl="4" marL="0" algn="ctr">
              <a:spcBef>
                <a:spcPts val="0"/>
              </a:spcBef>
              <a:buNone/>
              <a:defRPr b="1" sz="1300">
                <a:solidFill>
                  <a:schemeClr val="lt1"/>
                </a:solidFill>
                <a:latin typeface="Calibri"/>
                <a:ea typeface="Calibri"/>
                <a:cs typeface="Calibri"/>
                <a:sym typeface="Calibri"/>
              </a:defRPr>
            </a:lvl5pPr>
            <a:lvl6pPr indent="0" lvl="5" marL="0" algn="ctr">
              <a:spcBef>
                <a:spcPts val="0"/>
              </a:spcBef>
              <a:buNone/>
              <a:defRPr b="1" sz="1300">
                <a:solidFill>
                  <a:schemeClr val="lt1"/>
                </a:solidFill>
                <a:latin typeface="Calibri"/>
                <a:ea typeface="Calibri"/>
                <a:cs typeface="Calibri"/>
                <a:sym typeface="Calibri"/>
              </a:defRPr>
            </a:lvl6pPr>
            <a:lvl7pPr indent="0" lvl="6" marL="0" algn="ctr">
              <a:spcBef>
                <a:spcPts val="0"/>
              </a:spcBef>
              <a:buNone/>
              <a:defRPr b="1" sz="1300">
                <a:solidFill>
                  <a:schemeClr val="lt1"/>
                </a:solidFill>
                <a:latin typeface="Calibri"/>
                <a:ea typeface="Calibri"/>
                <a:cs typeface="Calibri"/>
                <a:sym typeface="Calibri"/>
              </a:defRPr>
            </a:lvl7pPr>
            <a:lvl8pPr indent="0" lvl="7" marL="0" algn="ctr">
              <a:spcBef>
                <a:spcPts val="0"/>
              </a:spcBef>
              <a:buNone/>
              <a:defRPr b="1" sz="1300">
                <a:solidFill>
                  <a:schemeClr val="lt1"/>
                </a:solidFill>
                <a:latin typeface="Calibri"/>
                <a:ea typeface="Calibri"/>
                <a:cs typeface="Calibri"/>
                <a:sym typeface="Calibri"/>
              </a:defRPr>
            </a:lvl8pPr>
            <a:lvl9pPr indent="0" lvl="8" marL="0" algn="ctr">
              <a:spcBef>
                <a:spcPts val="0"/>
              </a:spcBef>
              <a:buNone/>
              <a:defRPr b="1" sz="1300">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22" name="Shape 122"/>
        <p:cNvGrpSpPr/>
        <p:nvPr/>
      </p:nvGrpSpPr>
      <p:grpSpPr>
        <a:xfrm>
          <a:off x="0" y="0"/>
          <a:ext cx="0" cy="0"/>
          <a:chOff x="0" y="0"/>
          <a:chExt cx="0" cy="0"/>
        </a:xfrm>
      </p:grpSpPr>
      <p:sp>
        <p:nvSpPr>
          <p:cNvPr id="123" name="Google Shape;123;p43"/>
          <p:cNvSpPr txBox="1"/>
          <p:nvPr>
            <p:ph idx="1" type="body"/>
          </p:nvPr>
        </p:nvSpPr>
        <p:spPr>
          <a:xfrm>
            <a:off x="609600" y="990601"/>
            <a:ext cx="109728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24" name="Google Shape;124;p43"/>
          <p:cNvSpPr txBox="1"/>
          <p:nvPr>
            <p:ph idx="12" type="sldNum"/>
          </p:nvPr>
        </p:nvSpPr>
        <p:spPr>
          <a:xfrm>
            <a:off x="11582400" y="6400233"/>
            <a:ext cx="51284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FFFFFF"/>
                </a:solidFill>
              </a:defRPr>
            </a:lvl1pPr>
            <a:lvl2pPr indent="0" lvl="1" marL="0" algn="r">
              <a:spcBef>
                <a:spcPts val="0"/>
              </a:spcBef>
              <a:buNone/>
              <a:defRPr>
                <a:solidFill>
                  <a:srgbClr val="FFFFFF"/>
                </a:solidFill>
              </a:defRPr>
            </a:lvl2pPr>
            <a:lvl3pPr indent="0" lvl="2" marL="0" algn="r">
              <a:spcBef>
                <a:spcPts val="0"/>
              </a:spcBef>
              <a:buNone/>
              <a:defRPr>
                <a:solidFill>
                  <a:srgbClr val="FFFFFF"/>
                </a:solidFill>
              </a:defRPr>
            </a:lvl3pPr>
            <a:lvl4pPr indent="0" lvl="3" marL="0" algn="r">
              <a:spcBef>
                <a:spcPts val="0"/>
              </a:spcBef>
              <a:buNone/>
              <a:defRPr>
                <a:solidFill>
                  <a:srgbClr val="FFFFFF"/>
                </a:solidFill>
              </a:defRPr>
            </a:lvl4pPr>
            <a:lvl5pPr indent="0" lvl="4" marL="0" algn="r">
              <a:spcBef>
                <a:spcPts val="0"/>
              </a:spcBef>
              <a:buNone/>
              <a:defRPr>
                <a:solidFill>
                  <a:srgbClr val="FFFFFF"/>
                </a:solidFill>
              </a:defRPr>
            </a:lvl5pPr>
            <a:lvl6pPr indent="0" lvl="5" marL="0" algn="r">
              <a:spcBef>
                <a:spcPts val="0"/>
              </a:spcBef>
              <a:buNone/>
              <a:defRPr>
                <a:solidFill>
                  <a:srgbClr val="FFFFFF"/>
                </a:solidFill>
              </a:defRPr>
            </a:lvl6pPr>
            <a:lvl7pPr indent="0" lvl="6" marL="0" algn="r">
              <a:spcBef>
                <a:spcPts val="0"/>
              </a:spcBef>
              <a:buNone/>
              <a:defRPr>
                <a:solidFill>
                  <a:srgbClr val="FFFFFF"/>
                </a:solidFill>
              </a:defRPr>
            </a:lvl7pPr>
            <a:lvl8pPr indent="0" lvl="7" marL="0" algn="r">
              <a:spcBef>
                <a:spcPts val="0"/>
              </a:spcBef>
              <a:buNone/>
              <a:defRPr>
                <a:solidFill>
                  <a:srgbClr val="FFFFFF"/>
                </a:solidFill>
              </a:defRPr>
            </a:lvl8pPr>
            <a:lvl9pPr indent="0" lvl="8" marL="0" algn="r">
              <a:spcBef>
                <a:spcPts val="0"/>
              </a:spcBef>
              <a:buNone/>
              <a:defRPr>
                <a:solidFill>
                  <a:srgbClr val="FFFFFF"/>
                </a:solidFill>
              </a:defRPr>
            </a:lvl9pPr>
          </a:lstStyle>
          <a:p>
            <a:pPr indent="0" lvl="0" marL="0" rtl="0" algn="r">
              <a:spcBef>
                <a:spcPts val="0"/>
              </a:spcBef>
              <a:spcAft>
                <a:spcPts val="0"/>
              </a:spcAft>
              <a:buNone/>
            </a:pPr>
            <a:fld id="{00000000-1234-1234-1234-123412341234}" type="slidenum">
              <a:rPr lang="en-US"/>
              <a:t>‹#›</a:t>
            </a:fld>
            <a:endParaRPr/>
          </a:p>
        </p:txBody>
      </p:sp>
      <p:sp>
        <p:nvSpPr>
          <p:cNvPr id="125" name="Google Shape;125;p43"/>
          <p:cNvSpPr/>
          <p:nvPr/>
        </p:nvSpPr>
        <p:spPr>
          <a:xfrm>
            <a:off x="0" y="-76200"/>
            <a:ext cx="12192000" cy="731520"/>
          </a:xfrm>
          <a:prstGeom prst="rect">
            <a:avLst/>
          </a:prstGeom>
          <a:solidFill>
            <a:srgbClr val="002F5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26" name="Google Shape;126;p43"/>
          <p:cNvSpPr txBox="1"/>
          <p:nvPr>
            <p:ph type="title"/>
          </p:nvPr>
        </p:nvSpPr>
        <p:spPr>
          <a:xfrm>
            <a:off x="0" y="-76200"/>
            <a:ext cx="12192000" cy="73152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lt1"/>
              </a:buClr>
              <a:buSzPts val="4400"/>
              <a:buFont typeface="Calibri"/>
              <a:buNone/>
              <a:defRPr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127" name="Shape 127"/>
        <p:cNvGrpSpPr/>
        <p:nvPr/>
      </p:nvGrpSpPr>
      <p:grpSpPr>
        <a:xfrm>
          <a:off x="0" y="0"/>
          <a:ext cx="0" cy="0"/>
          <a:chOff x="0" y="0"/>
          <a:chExt cx="0" cy="0"/>
        </a:xfrm>
      </p:grpSpPr>
      <p:sp>
        <p:nvSpPr>
          <p:cNvPr id="128" name="Google Shape;128;p44"/>
          <p:cNvSpPr txBox="1"/>
          <p:nvPr>
            <p:ph idx="12" type="sldNum"/>
          </p:nvPr>
        </p:nvSpPr>
        <p:spPr>
          <a:xfrm>
            <a:off x="11582400" y="6400233"/>
            <a:ext cx="51284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FFFFFF"/>
                </a:solidFill>
              </a:defRPr>
            </a:lvl1pPr>
            <a:lvl2pPr indent="0" lvl="1" marL="0" algn="r">
              <a:spcBef>
                <a:spcPts val="0"/>
              </a:spcBef>
              <a:buNone/>
              <a:defRPr>
                <a:solidFill>
                  <a:srgbClr val="FFFFFF"/>
                </a:solidFill>
              </a:defRPr>
            </a:lvl2pPr>
            <a:lvl3pPr indent="0" lvl="2" marL="0" algn="r">
              <a:spcBef>
                <a:spcPts val="0"/>
              </a:spcBef>
              <a:buNone/>
              <a:defRPr>
                <a:solidFill>
                  <a:srgbClr val="FFFFFF"/>
                </a:solidFill>
              </a:defRPr>
            </a:lvl3pPr>
            <a:lvl4pPr indent="0" lvl="3" marL="0" algn="r">
              <a:spcBef>
                <a:spcPts val="0"/>
              </a:spcBef>
              <a:buNone/>
              <a:defRPr>
                <a:solidFill>
                  <a:srgbClr val="FFFFFF"/>
                </a:solidFill>
              </a:defRPr>
            </a:lvl4pPr>
            <a:lvl5pPr indent="0" lvl="4" marL="0" algn="r">
              <a:spcBef>
                <a:spcPts val="0"/>
              </a:spcBef>
              <a:buNone/>
              <a:defRPr>
                <a:solidFill>
                  <a:srgbClr val="FFFFFF"/>
                </a:solidFill>
              </a:defRPr>
            </a:lvl5pPr>
            <a:lvl6pPr indent="0" lvl="5" marL="0" algn="r">
              <a:spcBef>
                <a:spcPts val="0"/>
              </a:spcBef>
              <a:buNone/>
              <a:defRPr>
                <a:solidFill>
                  <a:srgbClr val="FFFFFF"/>
                </a:solidFill>
              </a:defRPr>
            </a:lvl6pPr>
            <a:lvl7pPr indent="0" lvl="6" marL="0" algn="r">
              <a:spcBef>
                <a:spcPts val="0"/>
              </a:spcBef>
              <a:buNone/>
              <a:defRPr>
                <a:solidFill>
                  <a:srgbClr val="FFFFFF"/>
                </a:solidFill>
              </a:defRPr>
            </a:lvl7pPr>
            <a:lvl8pPr indent="0" lvl="7" marL="0" algn="r">
              <a:spcBef>
                <a:spcPts val="0"/>
              </a:spcBef>
              <a:buNone/>
              <a:defRPr>
                <a:solidFill>
                  <a:srgbClr val="FFFFFF"/>
                </a:solidFill>
              </a:defRPr>
            </a:lvl8pPr>
            <a:lvl9pPr indent="0" lvl="8" marL="0" algn="r">
              <a:spcBef>
                <a:spcPts val="0"/>
              </a:spcBef>
              <a:buNone/>
              <a:defRPr>
                <a:solidFill>
                  <a:srgbClr val="FFFFFF"/>
                </a:solidFill>
              </a:defRPr>
            </a:lvl9pPr>
          </a:lstStyle>
          <a:p>
            <a:pPr indent="0" lvl="0" marL="0" rtl="0" algn="r">
              <a:spcBef>
                <a:spcPts val="0"/>
              </a:spcBef>
              <a:spcAft>
                <a:spcPts val="0"/>
              </a:spcAft>
              <a:buNone/>
            </a:pPr>
            <a:fld id="{00000000-1234-1234-1234-123412341234}" type="slidenum">
              <a:rPr lang="en-US"/>
              <a:t>‹#›</a:t>
            </a:fld>
            <a:endParaRPr/>
          </a:p>
        </p:txBody>
      </p:sp>
      <p:sp>
        <p:nvSpPr>
          <p:cNvPr id="129" name="Google Shape;129;p44"/>
          <p:cNvSpPr/>
          <p:nvPr/>
        </p:nvSpPr>
        <p:spPr>
          <a:xfrm>
            <a:off x="0" y="-76200"/>
            <a:ext cx="12192000" cy="731520"/>
          </a:xfrm>
          <a:prstGeom prst="rect">
            <a:avLst/>
          </a:prstGeom>
          <a:solidFill>
            <a:srgbClr val="002F5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30" name="Google Shape;130;p44"/>
          <p:cNvSpPr txBox="1"/>
          <p:nvPr>
            <p:ph type="title"/>
          </p:nvPr>
        </p:nvSpPr>
        <p:spPr>
          <a:xfrm>
            <a:off x="0" y="-76200"/>
            <a:ext cx="12192000" cy="73152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lt1"/>
              </a:buClr>
              <a:buSzPts val="4400"/>
              <a:buFont typeface="Calibri"/>
              <a:buNone/>
              <a:defRPr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31" name="Shape 131"/>
        <p:cNvGrpSpPr/>
        <p:nvPr/>
      </p:nvGrpSpPr>
      <p:grpSpPr>
        <a:xfrm>
          <a:off x="0" y="0"/>
          <a:ext cx="0" cy="0"/>
          <a:chOff x="0" y="0"/>
          <a:chExt cx="0" cy="0"/>
        </a:xfrm>
      </p:grpSpPr>
      <p:sp>
        <p:nvSpPr>
          <p:cNvPr id="132" name="Google Shape;132;p45"/>
          <p:cNvSpPr txBox="1"/>
          <p:nvPr>
            <p:ph type="title"/>
          </p:nvPr>
        </p:nvSpPr>
        <p:spPr>
          <a:xfrm>
            <a:off x="609607" y="273142"/>
            <a:ext cx="4011084" cy="1162051"/>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3" name="Google Shape;133;p45"/>
          <p:cNvSpPr txBox="1"/>
          <p:nvPr>
            <p:ph idx="1" type="body"/>
          </p:nvPr>
        </p:nvSpPr>
        <p:spPr>
          <a:xfrm>
            <a:off x="4766857" y="273056"/>
            <a:ext cx="6815668"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134" name="Google Shape;134;p45"/>
          <p:cNvSpPr txBox="1"/>
          <p:nvPr>
            <p:ph idx="2" type="body"/>
          </p:nvPr>
        </p:nvSpPr>
        <p:spPr>
          <a:xfrm>
            <a:off x="609607" y="1435106"/>
            <a:ext cx="4011084"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135" name="Google Shape;135;p45"/>
          <p:cNvSpPr txBox="1"/>
          <p:nvPr>
            <p:ph idx="12" type="sldNum"/>
          </p:nvPr>
        </p:nvSpPr>
        <p:spPr>
          <a:xfrm>
            <a:off x="11582400" y="6400233"/>
            <a:ext cx="51284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FFFFFF"/>
                </a:solidFill>
              </a:defRPr>
            </a:lvl1pPr>
            <a:lvl2pPr indent="0" lvl="1" marL="0" algn="r">
              <a:spcBef>
                <a:spcPts val="0"/>
              </a:spcBef>
              <a:buNone/>
              <a:defRPr>
                <a:solidFill>
                  <a:srgbClr val="FFFFFF"/>
                </a:solidFill>
              </a:defRPr>
            </a:lvl2pPr>
            <a:lvl3pPr indent="0" lvl="2" marL="0" algn="r">
              <a:spcBef>
                <a:spcPts val="0"/>
              </a:spcBef>
              <a:buNone/>
              <a:defRPr>
                <a:solidFill>
                  <a:srgbClr val="FFFFFF"/>
                </a:solidFill>
              </a:defRPr>
            </a:lvl3pPr>
            <a:lvl4pPr indent="0" lvl="3" marL="0" algn="r">
              <a:spcBef>
                <a:spcPts val="0"/>
              </a:spcBef>
              <a:buNone/>
              <a:defRPr>
                <a:solidFill>
                  <a:srgbClr val="FFFFFF"/>
                </a:solidFill>
              </a:defRPr>
            </a:lvl4pPr>
            <a:lvl5pPr indent="0" lvl="4" marL="0" algn="r">
              <a:spcBef>
                <a:spcPts val="0"/>
              </a:spcBef>
              <a:buNone/>
              <a:defRPr>
                <a:solidFill>
                  <a:srgbClr val="FFFFFF"/>
                </a:solidFill>
              </a:defRPr>
            </a:lvl5pPr>
            <a:lvl6pPr indent="0" lvl="5" marL="0" algn="r">
              <a:spcBef>
                <a:spcPts val="0"/>
              </a:spcBef>
              <a:buNone/>
              <a:defRPr>
                <a:solidFill>
                  <a:srgbClr val="FFFFFF"/>
                </a:solidFill>
              </a:defRPr>
            </a:lvl6pPr>
            <a:lvl7pPr indent="0" lvl="6" marL="0" algn="r">
              <a:spcBef>
                <a:spcPts val="0"/>
              </a:spcBef>
              <a:buNone/>
              <a:defRPr>
                <a:solidFill>
                  <a:srgbClr val="FFFFFF"/>
                </a:solidFill>
              </a:defRPr>
            </a:lvl7pPr>
            <a:lvl8pPr indent="0" lvl="7" marL="0" algn="r">
              <a:spcBef>
                <a:spcPts val="0"/>
              </a:spcBef>
              <a:buNone/>
              <a:defRPr>
                <a:solidFill>
                  <a:srgbClr val="FFFFFF"/>
                </a:solidFill>
              </a:defRPr>
            </a:lvl8pPr>
            <a:lvl9pPr indent="0" lvl="8" marL="0" algn="r">
              <a:spcBef>
                <a:spcPts val="0"/>
              </a:spcBef>
              <a:buNone/>
              <a:defRPr>
                <a:solidFill>
                  <a:srgbClr val="FFFFFF"/>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136" name="Shape 136"/>
        <p:cNvGrpSpPr/>
        <p:nvPr/>
      </p:nvGrpSpPr>
      <p:grpSpPr>
        <a:xfrm>
          <a:off x="0" y="0"/>
          <a:ext cx="0" cy="0"/>
          <a:chOff x="0" y="0"/>
          <a:chExt cx="0" cy="0"/>
        </a:xfrm>
      </p:grpSpPr>
      <p:sp>
        <p:nvSpPr>
          <p:cNvPr id="137" name="Google Shape;137;p46"/>
          <p:cNvSpPr txBox="1"/>
          <p:nvPr>
            <p:ph idx="12" type="sldNum"/>
          </p:nvPr>
        </p:nvSpPr>
        <p:spPr>
          <a:xfrm>
            <a:off x="11582400" y="6400233"/>
            <a:ext cx="51284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FFFFFF"/>
                </a:solidFill>
              </a:defRPr>
            </a:lvl1pPr>
            <a:lvl2pPr indent="0" lvl="1" marL="0" algn="r">
              <a:spcBef>
                <a:spcPts val="0"/>
              </a:spcBef>
              <a:buNone/>
              <a:defRPr>
                <a:solidFill>
                  <a:srgbClr val="FFFFFF"/>
                </a:solidFill>
              </a:defRPr>
            </a:lvl2pPr>
            <a:lvl3pPr indent="0" lvl="2" marL="0" algn="r">
              <a:spcBef>
                <a:spcPts val="0"/>
              </a:spcBef>
              <a:buNone/>
              <a:defRPr>
                <a:solidFill>
                  <a:srgbClr val="FFFFFF"/>
                </a:solidFill>
              </a:defRPr>
            </a:lvl3pPr>
            <a:lvl4pPr indent="0" lvl="3" marL="0" algn="r">
              <a:spcBef>
                <a:spcPts val="0"/>
              </a:spcBef>
              <a:buNone/>
              <a:defRPr>
                <a:solidFill>
                  <a:srgbClr val="FFFFFF"/>
                </a:solidFill>
              </a:defRPr>
            </a:lvl4pPr>
            <a:lvl5pPr indent="0" lvl="4" marL="0" algn="r">
              <a:spcBef>
                <a:spcPts val="0"/>
              </a:spcBef>
              <a:buNone/>
              <a:defRPr>
                <a:solidFill>
                  <a:srgbClr val="FFFFFF"/>
                </a:solidFill>
              </a:defRPr>
            </a:lvl5pPr>
            <a:lvl6pPr indent="0" lvl="5" marL="0" algn="r">
              <a:spcBef>
                <a:spcPts val="0"/>
              </a:spcBef>
              <a:buNone/>
              <a:defRPr>
                <a:solidFill>
                  <a:srgbClr val="FFFFFF"/>
                </a:solidFill>
              </a:defRPr>
            </a:lvl6pPr>
            <a:lvl7pPr indent="0" lvl="6" marL="0" algn="r">
              <a:spcBef>
                <a:spcPts val="0"/>
              </a:spcBef>
              <a:buNone/>
              <a:defRPr>
                <a:solidFill>
                  <a:srgbClr val="FFFFFF"/>
                </a:solidFill>
              </a:defRPr>
            </a:lvl7pPr>
            <a:lvl8pPr indent="0" lvl="7" marL="0" algn="r">
              <a:spcBef>
                <a:spcPts val="0"/>
              </a:spcBef>
              <a:buNone/>
              <a:defRPr>
                <a:solidFill>
                  <a:srgbClr val="FFFFFF"/>
                </a:solidFill>
              </a:defRPr>
            </a:lvl8pPr>
            <a:lvl9pPr indent="0" lvl="8" marL="0" algn="r">
              <a:spcBef>
                <a:spcPts val="0"/>
              </a:spcBef>
              <a:buNone/>
              <a:defRPr>
                <a:solidFill>
                  <a:srgbClr val="FFFFFF"/>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38" name="Shape 138"/>
        <p:cNvGrpSpPr/>
        <p:nvPr/>
      </p:nvGrpSpPr>
      <p:grpSpPr>
        <a:xfrm>
          <a:off x="0" y="0"/>
          <a:ext cx="0" cy="0"/>
          <a:chOff x="0" y="0"/>
          <a:chExt cx="0" cy="0"/>
        </a:xfrm>
      </p:grpSpPr>
      <p:sp>
        <p:nvSpPr>
          <p:cNvPr id="139" name="Google Shape;139;p47"/>
          <p:cNvSpPr txBox="1"/>
          <p:nvPr>
            <p:ph type="title"/>
          </p:nvPr>
        </p:nvSpPr>
        <p:spPr>
          <a:xfrm>
            <a:off x="609600" y="274637"/>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0" name="Google Shape;140;p47"/>
          <p:cNvSpPr txBox="1"/>
          <p:nvPr>
            <p:ph idx="1" type="body"/>
          </p:nvPr>
        </p:nvSpPr>
        <p:spPr>
          <a:xfrm rot="5400000">
            <a:off x="3833019" y="-1623125"/>
            <a:ext cx="4525963" cy="10972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41" name="Google Shape;141;p47"/>
          <p:cNvSpPr txBox="1"/>
          <p:nvPr>
            <p:ph idx="12" type="sldNum"/>
          </p:nvPr>
        </p:nvSpPr>
        <p:spPr>
          <a:xfrm>
            <a:off x="11582400" y="6400233"/>
            <a:ext cx="51284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FFFFFF"/>
                </a:solidFill>
              </a:defRPr>
            </a:lvl1pPr>
            <a:lvl2pPr indent="0" lvl="1" marL="0" algn="r">
              <a:spcBef>
                <a:spcPts val="0"/>
              </a:spcBef>
              <a:buNone/>
              <a:defRPr>
                <a:solidFill>
                  <a:srgbClr val="FFFFFF"/>
                </a:solidFill>
              </a:defRPr>
            </a:lvl2pPr>
            <a:lvl3pPr indent="0" lvl="2" marL="0" algn="r">
              <a:spcBef>
                <a:spcPts val="0"/>
              </a:spcBef>
              <a:buNone/>
              <a:defRPr>
                <a:solidFill>
                  <a:srgbClr val="FFFFFF"/>
                </a:solidFill>
              </a:defRPr>
            </a:lvl3pPr>
            <a:lvl4pPr indent="0" lvl="3" marL="0" algn="r">
              <a:spcBef>
                <a:spcPts val="0"/>
              </a:spcBef>
              <a:buNone/>
              <a:defRPr>
                <a:solidFill>
                  <a:srgbClr val="FFFFFF"/>
                </a:solidFill>
              </a:defRPr>
            </a:lvl4pPr>
            <a:lvl5pPr indent="0" lvl="4" marL="0" algn="r">
              <a:spcBef>
                <a:spcPts val="0"/>
              </a:spcBef>
              <a:buNone/>
              <a:defRPr>
                <a:solidFill>
                  <a:srgbClr val="FFFFFF"/>
                </a:solidFill>
              </a:defRPr>
            </a:lvl5pPr>
            <a:lvl6pPr indent="0" lvl="5" marL="0" algn="r">
              <a:spcBef>
                <a:spcPts val="0"/>
              </a:spcBef>
              <a:buNone/>
              <a:defRPr>
                <a:solidFill>
                  <a:srgbClr val="FFFFFF"/>
                </a:solidFill>
              </a:defRPr>
            </a:lvl6pPr>
            <a:lvl7pPr indent="0" lvl="6" marL="0" algn="r">
              <a:spcBef>
                <a:spcPts val="0"/>
              </a:spcBef>
              <a:buNone/>
              <a:defRPr>
                <a:solidFill>
                  <a:srgbClr val="FFFFFF"/>
                </a:solidFill>
              </a:defRPr>
            </a:lvl7pPr>
            <a:lvl8pPr indent="0" lvl="7" marL="0" algn="r">
              <a:spcBef>
                <a:spcPts val="0"/>
              </a:spcBef>
              <a:buNone/>
              <a:defRPr>
                <a:solidFill>
                  <a:srgbClr val="FFFFFF"/>
                </a:solidFill>
              </a:defRPr>
            </a:lvl8pPr>
            <a:lvl9pPr indent="0" lvl="8" marL="0" algn="r">
              <a:spcBef>
                <a:spcPts val="0"/>
              </a:spcBef>
              <a:buNone/>
              <a:defRPr>
                <a:solidFill>
                  <a:srgbClr val="FFFFFF"/>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spTree>
      <p:nvGrpSpPr>
        <p:cNvPr id="142" name="Shape 142"/>
        <p:cNvGrpSpPr/>
        <p:nvPr/>
      </p:nvGrpSpPr>
      <p:grpSpPr>
        <a:xfrm>
          <a:off x="0" y="0"/>
          <a:ext cx="0" cy="0"/>
          <a:chOff x="0" y="0"/>
          <a:chExt cx="0" cy="0"/>
        </a:xfrm>
      </p:grpSpPr>
      <p:sp>
        <p:nvSpPr>
          <p:cNvPr id="143" name="Google Shape;143;p48"/>
          <p:cNvSpPr txBox="1"/>
          <p:nvPr>
            <p:ph type="title"/>
          </p:nvPr>
        </p:nvSpPr>
        <p:spPr>
          <a:xfrm>
            <a:off x="609600" y="274637"/>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4" name="Google Shape;144;p48"/>
          <p:cNvSpPr txBox="1"/>
          <p:nvPr>
            <p:ph idx="12" type="sldNum"/>
          </p:nvPr>
        </p:nvSpPr>
        <p:spPr>
          <a:xfrm>
            <a:off x="11582400" y="6400233"/>
            <a:ext cx="51284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FFFFFF"/>
                </a:solidFill>
              </a:defRPr>
            </a:lvl1pPr>
            <a:lvl2pPr indent="0" lvl="1" marL="0" algn="r">
              <a:spcBef>
                <a:spcPts val="0"/>
              </a:spcBef>
              <a:buNone/>
              <a:defRPr>
                <a:solidFill>
                  <a:srgbClr val="FFFFFF"/>
                </a:solidFill>
              </a:defRPr>
            </a:lvl2pPr>
            <a:lvl3pPr indent="0" lvl="2" marL="0" algn="r">
              <a:spcBef>
                <a:spcPts val="0"/>
              </a:spcBef>
              <a:buNone/>
              <a:defRPr>
                <a:solidFill>
                  <a:srgbClr val="FFFFFF"/>
                </a:solidFill>
              </a:defRPr>
            </a:lvl3pPr>
            <a:lvl4pPr indent="0" lvl="3" marL="0" algn="r">
              <a:spcBef>
                <a:spcPts val="0"/>
              </a:spcBef>
              <a:buNone/>
              <a:defRPr>
                <a:solidFill>
                  <a:srgbClr val="FFFFFF"/>
                </a:solidFill>
              </a:defRPr>
            </a:lvl4pPr>
            <a:lvl5pPr indent="0" lvl="4" marL="0" algn="r">
              <a:spcBef>
                <a:spcPts val="0"/>
              </a:spcBef>
              <a:buNone/>
              <a:defRPr>
                <a:solidFill>
                  <a:srgbClr val="FFFFFF"/>
                </a:solidFill>
              </a:defRPr>
            </a:lvl5pPr>
            <a:lvl6pPr indent="0" lvl="5" marL="0" algn="r">
              <a:spcBef>
                <a:spcPts val="0"/>
              </a:spcBef>
              <a:buNone/>
              <a:defRPr>
                <a:solidFill>
                  <a:srgbClr val="FFFFFF"/>
                </a:solidFill>
              </a:defRPr>
            </a:lvl6pPr>
            <a:lvl7pPr indent="0" lvl="6" marL="0" algn="r">
              <a:spcBef>
                <a:spcPts val="0"/>
              </a:spcBef>
              <a:buNone/>
              <a:defRPr>
                <a:solidFill>
                  <a:srgbClr val="FFFFFF"/>
                </a:solidFill>
              </a:defRPr>
            </a:lvl7pPr>
            <a:lvl8pPr indent="0" lvl="7" marL="0" algn="r">
              <a:spcBef>
                <a:spcPts val="0"/>
              </a:spcBef>
              <a:buNone/>
              <a:defRPr>
                <a:solidFill>
                  <a:srgbClr val="FFFFFF"/>
                </a:solidFill>
              </a:defRPr>
            </a:lvl8pPr>
            <a:lvl9pPr indent="0" lvl="8" marL="0" algn="r">
              <a:spcBef>
                <a:spcPts val="0"/>
              </a:spcBef>
              <a:buNone/>
              <a:defRPr>
                <a:solidFill>
                  <a:srgbClr val="FFFFFF"/>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53" name="Shape 153"/>
        <p:cNvGrpSpPr/>
        <p:nvPr/>
      </p:nvGrpSpPr>
      <p:grpSpPr>
        <a:xfrm>
          <a:off x="0" y="0"/>
          <a:ext cx="0" cy="0"/>
          <a:chOff x="0" y="0"/>
          <a:chExt cx="0" cy="0"/>
        </a:xfrm>
      </p:grpSpPr>
      <p:sp>
        <p:nvSpPr>
          <p:cNvPr id="154" name="Google Shape;154;p25"/>
          <p:cNvSpPr/>
          <p:nvPr/>
        </p:nvSpPr>
        <p:spPr>
          <a:xfrm>
            <a:off x="0" y="1"/>
            <a:ext cx="12192000" cy="939114"/>
          </a:xfrm>
          <a:prstGeom prst="rect">
            <a:avLst/>
          </a:prstGeom>
          <a:solidFill>
            <a:schemeClr val="dk2"/>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55" name="Google Shape;155;p25"/>
          <p:cNvSpPr txBox="1"/>
          <p:nvPr>
            <p:ph type="title"/>
          </p:nvPr>
        </p:nvSpPr>
        <p:spPr>
          <a:xfrm>
            <a:off x="609600" y="4295"/>
            <a:ext cx="10972800" cy="93396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lt1"/>
              </a:buClr>
              <a:buSzPts val="4400"/>
              <a:buFont typeface="Open Sans"/>
              <a:buNone/>
              <a:defRPr>
                <a:solidFill>
                  <a:schemeClr val="lt1"/>
                </a:solidFill>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6" name="Google Shape;156;p25"/>
          <p:cNvSpPr txBox="1"/>
          <p:nvPr>
            <p:ph idx="1" type="body"/>
          </p:nvPr>
        </p:nvSpPr>
        <p:spPr>
          <a:xfrm>
            <a:off x="609600" y="1256309"/>
            <a:ext cx="10972800" cy="4869857"/>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a:latin typeface="Open Sans"/>
                <a:ea typeface="Open Sans"/>
                <a:cs typeface="Open Sans"/>
                <a:sym typeface="Open Sans"/>
              </a:defRPr>
            </a:lvl1pPr>
            <a:lvl2pPr indent="-406400" lvl="1" marL="914400" algn="l">
              <a:spcBef>
                <a:spcPts val="560"/>
              </a:spcBef>
              <a:spcAft>
                <a:spcPts val="0"/>
              </a:spcAft>
              <a:buClr>
                <a:schemeClr val="dk1"/>
              </a:buClr>
              <a:buSzPts val="2800"/>
              <a:buChar char="–"/>
              <a:defRPr>
                <a:latin typeface="Open Sans"/>
                <a:ea typeface="Open Sans"/>
                <a:cs typeface="Open Sans"/>
                <a:sym typeface="Open Sans"/>
              </a:defRPr>
            </a:lvl2pPr>
            <a:lvl3pPr indent="-381000" lvl="2" marL="1371600" algn="l">
              <a:spcBef>
                <a:spcPts val="480"/>
              </a:spcBef>
              <a:spcAft>
                <a:spcPts val="0"/>
              </a:spcAft>
              <a:buClr>
                <a:schemeClr val="dk1"/>
              </a:buClr>
              <a:buSzPts val="2400"/>
              <a:buChar char="•"/>
              <a:defRPr>
                <a:latin typeface="Open Sans"/>
                <a:ea typeface="Open Sans"/>
                <a:cs typeface="Open Sans"/>
                <a:sym typeface="Open Sans"/>
              </a:defRPr>
            </a:lvl3pPr>
            <a:lvl4pPr indent="-355600" lvl="3" marL="1828800" algn="l">
              <a:spcBef>
                <a:spcPts val="400"/>
              </a:spcBef>
              <a:spcAft>
                <a:spcPts val="0"/>
              </a:spcAft>
              <a:buClr>
                <a:schemeClr val="dk1"/>
              </a:buClr>
              <a:buSzPts val="2000"/>
              <a:buChar char="–"/>
              <a:defRPr>
                <a:latin typeface="Open Sans"/>
                <a:ea typeface="Open Sans"/>
                <a:cs typeface="Open Sans"/>
                <a:sym typeface="Open Sans"/>
              </a:defRPr>
            </a:lvl4pPr>
            <a:lvl5pPr indent="-355600" lvl="4" marL="2286000" algn="l">
              <a:spcBef>
                <a:spcPts val="400"/>
              </a:spcBef>
              <a:spcAft>
                <a:spcPts val="0"/>
              </a:spcAft>
              <a:buClr>
                <a:schemeClr val="dk1"/>
              </a:buClr>
              <a:buSzPts val="2000"/>
              <a:buChar char="»"/>
              <a:defRPr>
                <a:latin typeface="Open Sans"/>
                <a:ea typeface="Open Sans"/>
                <a:cs typeface="Open Sans"/>
                <a:sym typeface="Open Sans"/>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57" name="Google Shape;157;p25"/>
          <p:cNvSpPr txBox="1"/>
          <p:nvPr>
            <p:ph idx="12" type="sldNum"/>
          </p:nvPr>
        </p:nvSpPr>
        <p:spPr>
          <a:xfrm>
            <a:off x="9250441" y="640014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FFFFFF"/>
                </a:solidFill>
              </a:defRPr>
            </a:lvl1pPr>
            <a:lvl2pPr indent="0" lvl="1" marL="0" algn="r">
              <a:spcBef>
                <a:spcPts val="0"/>
              </a:spcBef>
              <a:buNone/>
              <a:defRPr>
                <a:solidFill>
                  <a:srgbClr val="FFFFFF"/>
                </a:solidFill>
              </a:defRPr>
            </a:lvl2pPr>
            <a:lvl3pPr indent="0" lvl="2" marL="0" algn="r">
              <a:spcBef>
                <a:spcPts val="0"/>
              </a:spcBef>
              <a:buNone/>
              <a:defRPr>
                <a:solidFill>
                  <a:srgbClr val="FFFFFF"/>
                </a:solidFill>
              </a:defRPr>
            </a:lvl3pPr>
            <a:lvl4pPr indent="0" lvl="3" marL="0" algn="r">
              <a:spcBef>
                <a:spcPts val="0"/>
              </a:spcBef>
              <a:buNone/>
              <a:defRPr>
                <a:solidFill>
                  <a:srgbClr val="FFFFFF"/>
                </a:solidFill>
              </a:defRPr>
            </a:lvl4pPr>
            <a:lvl5pPr indent="0" lvl="4" marL="0" algn="r">
              <a:spcBef>
                <a:spcPts val="0"/>
              </a:spcBef>
              <a:buNone/>
              <a:defRPr>
                <a:solidFill>
                  <a:srgbClr val="FFFFFF"/>
                </a:solidFill>
              </a:defRPr>
            </a:lvl5pPr>
            <a:lvl6pPr indent="0" lvl="5" marL="0" algn="r">
              <a:spcBef>
                <a:spcPts val="0"/>
              </a:spcBef>
              <a:buNone/>
              <a:defRPr>
                <a:solidFill>
                  <a:srgbClr val="FFFFFF"/>
                </a:solidFill>
              </a:defRPr>
            </a:lvl6pPr>
            <a:lvl7pPr indent="0" lvl="6" marL="0" algn="r">
              <a:spcBef>
                <a:spcPts val="0"/>
              </a:spcBef>
              <a:buNone/>
              <a:defRPr>
                <a:solidFill>
                  <a:srgbClr val="FFFFFF"/>
                </a:solidFill>
              </a:defRPr>
            </a:lvl7pPr>
            <a:lvl8pPr indent="0" lvl="7" marL="0" algn="r">
              <a:spcBef>
                <a:spcPts val="0"/>
              </a:spcBef>
              <a:buNone/>
              <a:defRPr>
                <a:solidFill>
                  <a:srgbClr val="FFFFFF"/>
                </a:solidFill>
              </a:defRPr>
            </a:lvl8pPr>
            <a:lvl9pPr indent="0" lvl="8" marL="0" algn="r">
              <a:spcBef>
                <a:spcPts val="0"/>
              </a:spcBef>
              <a:buNone/>
              <a:defRPr>
                <a:solidFill>
                  <a:srgbClr val="FFFFFF"/>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58" name="Shape 158"/>
        <p:cNvGrpSpPr/>
        <p:nvPr/>
      </p:nvGrpSpPr>
      <p:grpSpPr>
        <a:xfrm>
          <a:off x="0" y="0"/>
          <a:ext cx="0" cy="0"/>
          <a:chOff x="0" y="0"/>
          <a:chExt cx="0" cy="0"/>
        </a:xfrm>
      </p:grpSpPr>
      <p:sp>
        <p:nvSpPr>
          <p:cNvPr id="159" name="Google Shape;159;p49"/>
          <p:cNvSpPr txBox="1"/>
          <p:nvPr>
            <p:ph idx="1" type="subTitle"/>
          </p:nvPr>
        </p:nvSpPr>
        <p:spPr>
          <a:xfrm>
            <a:off x="1828800" y="3886200"/>
            <a:ext cx="85344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60" name="Google Shape;160;p49"/>
          <p:cNvSpPr txBox="1"/>
          <p:nvPr/>
        </p:nvSpPr>
        <p:spPr>
          <a:xfrm>
            <a:off x="9250441" y="6400141"/>
            <a:ext cx="28448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FFFFFF"/>
                </a:solidFill>
                <a:latin typeface="Calibri"/>
                <a:ea typeface="Calibri"/>
                <a:cs typeface="Calibri"/>
                <a:sym typeface="Calibri"/>
              </a:rPr>
              <a:t>‹#›</a:t>
            </a:fld>
            <a:endParaRPr sz="1200">
              <a:solidFill>
                <a:srgbClr val="FFFFFF"/>
              </a:solidFill>
              <a:latin typeface="Calibri"/>
              <a:ea typeface="Calibri"/>
              <a:cs typeface="Calibri"/>
              <a:sym typeface="Calibri"/>
            </a:endParaRPr>
          </a:p>
        </p:txBody>
      </p:sp>
      <p:pic>
        <p:nvPicPr>
          <p:cNvPr descr="MyVA.color.vector.tagline.eps" id="161" name="Google Shape;161;p49"/>
          <p:cNvPicPr preferRelativeResize="0"/>
          <p:nvPr/>
        </p:nvPicPr>
        <p:blipFill rotWithShape="1">
          <a:blip r:embed="rId2">
            <a:alphaModFix/>
          </a:blip>
          <a:srcRect b="0" l="0" r="0" t="0"/>
          <a:stretch/>
        </p:blipFill>
        <p:spPr>
          <a:xfrm>
            <a:off x="1375639" y="819138"/>
            <a:ext cx="6738176" cy="1815106"/>
          </a:xfrm>
          <a:prstGeom prst="rect">
            <a:avLst/>
          </a:prstGeom>
          <a:noFill/>
          <a:ln>
            <a:noFill/>
          </a:ln>
        </p:spPr>
      </p:pic>
      <p:sp>
        <p:nvSpPr>
          <p:cNvPr id="162" name="Google Shape;162;p49"/>
          <p:cNvSpPr/>
          <p:nvPr/>
        </p:nvSpPr>
        <p:spPr>
          <a:xfrm>
            <a:off x="0" y="5376865"/>
            <a:ext cx="12192000" cy="1481138"/>
          </a:xfrm>
          <a:prstGeom prst="rect">
            <a:avLst/>
          </a:prstGeom>
          <a:solidFill>
            <a:srgbClr val="002F5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63" name="Google Shape;163;p49"/>
          <p:cNvSpPr txBox="1"/>
          <p:nvPr>
            <p:ph type="ctrTitle"/>
          </p:nvPr>
        </p:nvSpPr>
        <p:spPr>
          <a:xfrm>
            <a:off x="944880" y="2439038"/>
            <a:ext cx="103632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descr="3. VA-PRIMARY-HORIZONTAL-WHITE-VECTOR2.png" id="164" name="Google Shape;164;p49"/>
          <p:cNvPicPr preferRelativeResize="0"/>
          <p:nvPr/>
        </p:nvPicPr>
        <p:blipFill rotWithShape="1">
          <a:blip r:embed="rId3">
            <a:alphaModFix/>
          </a:blip>
          <a:srcRect b="0" l="0" r="0" t="0"/>
          <a:stretch/>
        </p:blipFill>
        <p:spPr>
          <a:xfrm>
            <a:off x="6096000" y="5687901"/>
            <a:ext cx="5181600" cy="865218"/>
          </a:xfrm>
          <a:prstGeom prst="rect">
            <a:avLst/>
          </a:prstGeom>
          <a:noFill/>
          <a:ln>
            <a:noFill/>
          </a:ln>
        </p:spPr>
      </p:pic>
      <p:sp>
        <p:nvSpPr>
          <p:cNvPr id="165" name="Google Shape;165;p49"/>
          <p:cNvSpPr txBox="1"/>
          <p:nvPr/>
        </p:nvSpPr>
        <p:spPr>
          <a:xfrm>
            <a:off x="186728" y="5935844"/>
            <a:ext cx="5909275"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FFFFFF"/>
                </a:solidFill>
                <a:latin typeface="Open Sans"/>
                <a:ea typeface="Open Sans"/>
                <a:cs typeface="Open Sans"/>
                <a:sym typeface="Open Sans"/>
              </a:rPr>
              <a:t>Veterans Benefits Administration</a:t>
            </a:r>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66" name="Shape 166"/>
        <p:cNvGrpSpPr/>
        <p:nvPr/>
      </p:nvGrpSpPr>
      <p:grpSpPr>
        <a:xfrm>
          <a:off x="0" y="0"/>
          <a:ext cx="0" cy="0"/>
          <a:chOff x="0" y="0"/>
          <a:chExt cx="0" cy="0"/>
        </a:xfrm>
      </p:grpSpPr>
      <p:sp>
        <p:nvSpPr>
          <p:cNvPr id="167" name="Google Shape;167;p50"/>
          <p:cNvSpPr/>
          <p:nvPr/>
        </p:nvSpPr>
        <p:spPr>
          <a:xfrm>
            <a:off x="0" y="1"/>
            <a:ext cx="12192000" cy="939114"/>
          </a:xfrm>
          <a:prstGeom prst="rect">
            <a:avLst/>
          </a:prstGeom>
          <a:solidFill>
            <a:schemeClr val="dk2"/>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68" name="Google Shape;168;p50"/>
          <p:cNvSpPr txBox="1"/>
          <p:nvPr>
            <p:ph type="title"/>
          </p:nvPr>
        </p:nvSpPr>
        <p:spPr>
          <a:xfrm>
            <a:off x="609600" y="2"/>
            <a:ext cx="10972800" cy="93911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lt1"/>
              </a:buClr>
              <a:buSzPts val="4400"/>
              <a:buFont typeface="Open Sans"/>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9" name="Google Shape;169;p50"/>
          <p:cNvSpPr txBox="1"/>
          <p:nvPr>
            <p:ph idx="12" type="sldNum"/>
          </p:nvPr>
        </p:nvSpPr>
        <p:spPr>
          <a:xfrm>
            <a:off x="9250441" y="640014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FFFFFF"/>
                </a:solidFill>
              </a:defRPr>
            </a:lvl1pPr>
            <a:lvl2pPr indent="0" lvl="1" marL="0" algn="r">
              <a:spcBef>
                <a:spcPts val="0"/>
              </a:spcBef>
              <a:buNone/>
              <a:defRPr>
                <a:solidFill>
                  <a:srgbClr val="FFFFFF"/>
                </a:solidFill>
              </a:defRPr>
            </a:lvl2pPr>
            <a:lvl3pPr indent="0" lvl="2" marL="0" algn="r">
              <a:spcBef>
                <a:spcPts val="0"/>
              </a:spcBef>
              <a:buNone/>
              <a:defRPr>
                <a:solidFill>
                  <a:srgbClr val="FFFFFF"/>
                </a:solidFill>
              </a:defRPr>
            </a:lvl3pPr>
            <a:lvl4pPr indent="0" lvl="3" marL="0" algn="r">
              <a:spcBef>
                <a:spcPts val="0"/>
              </a:spcBef>
              <a:buNone/>
              <a:defRPr>
                <a:solidFill>
                  <a:srgbClr val="FFFFFF"/>
                </a:solidFill>
              </a:defRPr>
            </a:lvl4pPr>
            <a:lvl5pPr indent="0" lvl="4" marL="0" algn="r">
              <a:spcBef>
                <a:spcPts val="0"/>
              </a:spcBef>
              <a:buNone/>
              <a:defRPr>
                <a:solidFill>
                  <a:srgbClr val="FFFFFF"/>
                </a:solidFill>
              </a:defRPr>
            </a:lvl5pPr>
            <a:lvl6pPr indent="0" lvl="5" marL="0" algn="r">
              <a:spcBef>
                <a:spcPts val="0"/>
              </a:spcBef>
              <a:buNone/>
              <a:defRPr>
                <a:solidFill>
                  <a:srgbClr val="FFFFFF"/>
                </a:solidFill>
              </a:defRPr>
            </a:lvl6pPr>
            <a:lvl7pPr indent="0" lvl="6" marL="0" algn="r">
              <a:spcBef>
                <a:spcPts val="0"/>
              </a:spcBef>
              <a:buNone/>
              <a:defRPr>
                <a:solidFill>
                  <a:srgbClr val="FFFFFF"/>
                </a:solidFill>
              </a:defRPr>
            </a:lvl7pPr>
            <a:lvl8pPr indent="0" lvl="7" marL="0" algn="r">
              <a:spcBef>
                <a:spcPts val="0"/>
              </a:spcBef>
              <a:buNone/>
              <a:defRPr>
                <a:solidFill>
                  <a:srgbClr val="FFFFFF"/>
                </a:solidFill>
              </a:defRPr>
            </a:lvl8pPr>
            <a:lvl9pPr indent="0" lvl="8" marL="0" algn="r">
              <a:spcBef>
                <a:spcPts val="0"/>
              </a:spcBef>
              <a:buNone/>
              <a:defRPr>
                <a:solidFill>
                  <a:srgbClr val="FFFFFF"/>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70" name="Shape 170"/>
        <p:cNvGrpSpPr/>
        <p:nvPr/>
      </p:nvGrpSpPr>
      <p:grpSpPr>
        <a:xfrm>
          <a:off x="0" y="0"/>
          <a:ext cx="0" cy="0"/>
          <a:chOff x="0" y="0"/>
          <a:chExt cx="0" cy="0"/>
        </a:xfrm>
      </p:grpSpPr>
      <p:sp>
        <p:nvSpPr>
          <p:cNvPr id="171" name="Google Shape;171;p51"/>
          <p:cNvSpPr txBox="1"/>
          <p:nvPr>
            <p:ph type="title"/>
          </p:nvPr>
        </p:nvSpPr>
        <p:spPr>
          <a:xfrm>
            <a:off x="609603" y="273050"/>
            <a:ext cx="4011084"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Open Sans"/>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2" name="Google Shape;172;p51"/>
          <p:cNvSpPr txBox="1"/>
          <p:nvPr>
            <p:ph idx="1" type="body"/>
          </p:nvPr>
        </p:nvSpPr>
        <p:spPr>
          <a:xfrm>
            <a:off x="4766735" y="273053"/>
            <a:ext cx="6815668"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173" name="Google Shape;173;p51"/>
          <p:cNvSpPr txBox="1"/>
          <p:nvPr>
            <p:ph idx="2" type="body"/>
          </p:nvPr>
        </p:nvSpPr>
        <p:spPr>
          <a:xfrm>
            <a:off x="609603" y="1435103"/>
            <a:ext cx="4011084"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174" name="Google Shape;174;p51"/>
          <p:cNvSpPr txBox="1"/>
          <p:nvPr>
            <p:ph idx="12" type="sldNum"/>
          </p:nvPr>
        </p:nvSpPr>
        <p:spPr>
          <a:xfrm>
            <a:off x="9250441" y="640014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FFFFFF"/>
                </a:solidFill>
              </a:defRPr>
            </a:lvl1pPr>
            <a:lvl2pPr indent="0" lvl="1" marL="0" algn="r">
              <a:spcBef>
                <a:spcPts val="0"/>
              </a:spcBef>
              <a:buNone/>
              <a:defRPr>
                <a:solidFill>
                  <a:srgbClr val="FFFFFF"/>
                </a:solidFill>
              </a:defRPr>
            </a:lvl2pPr>
            <a:lvl3pPr indent="0" lvl="2" marL="0" algn="r">
              <a:spcBef>
                <a:spcPts val="0"/>
              </a:spcBef>
              <a:buNone/>
              <a:defRPr>
                <a:solidFill>
                  <a:srgbClr val="FFFFFF"/>
                </a:solidFill>
              </a:defRPr>
            </a:lvl3pPr>
            <a:lvl4pPr indent="0" lvl="3" marL="0" algn="r">
              <a:spcBef>
                <a:spcPts val="0"/>
              </a:spcBef>
              <a:buNone/>
              <a:defRPr>
                <a:solidFill>
                  <a:srgbClr val="FFFFFF"/>
                </a:solidFill>
              </a:defRPr>
            </a:lvl4pPr>
            <a:lvl5pPr indent="0" lvl="4" marL="0" algn="r">
              <a:spcBef>
                <a:spcPts val="0"/>
              </a:spcBef>
              <a:buNone/>
              <a:defRPr>
                <a:solidFill>
                  <a:srgbClr val="FFFFFF"/>
                </a:solidFill>
              </a:defRPr>
            </a:lvl5pPr>
            <a:lvl6pPr indent="0" lvl="5" marL="0" algn="r">
              <a:spcBef>
                <a:spcPts val="0"/>
              </a:spcBef>
              <a:buNone/>
              <a:defRPr>
                <a:solidFill>
                  <a:srgbClr val="FFFFFF"/>
                </a:solidFill>
              </a:defRPr>
            </a:lvl6pPr>
            <a:lvl7pPr indent="0" lvl="6" marL="0" algn="r">
              <a:spcBef>
                <a:spcPts val="0"/>
              </a:spcBef>
              <a:buNone/>
              <a:defRPr>
                <a:solidFill>
                  <a:srgbClr val="FFFFFF"/>
                </a:solidFill>
              </a:defRPr>
            </a:lvl7pPr>
            <a:lvl8pPr indent="0" lvl="7" marL="0" algn="r">
              <a:spcBef>
                <a:spcPts val="0"/>
              </a:spcBef>
              <a:buNone/>
              <a:defRPr>
                <a:solidFill>
                  <a:srgbClr val="FFFFFF"/>
                </a:solidFill>
              </a:defRPr>
            </a:lvl8pPr>
            <a:lvl9pPr indent="0" lvl="8" marL="0" algn="r">
              <a:spcBef>
                <a:spcPts val="0"/>
              </a:spcBef>
              <a:buNone/>
              <a:defRPr>
                <a:solidFill>
                  <a:srgbClr val="FFFFFF"/>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6" name="Shape 26"/>
        <p:cNvGrpSpPr/>
        <p:nvPr/>
      </p:nvGrpSpPr>
      <p:grpSpPr>
        <a:xfrm>
          <a:off x="0" y="0"/>
          <a:ext cx="0" cy="0"/>
          <a:chOff x="0" y="0"/>
          <a:chExt cx="0" cy="0"/>
        </a:xfrm>
      </p:grpSpPr>
      <p:sp>
        <p:nvSpPr>
          <p:cNvPr id="27" name="Google Shape;27;p27"/>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032F55"/>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 name="Google Shape;28;p27"/>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9" name="Google Shape;29;p27"/>
          <p:cNvSpPr txBox="1"/>
          <p:nvPr>
            <p:ph idx="12" type="sldNum"/>
          </p:nvPr>
        </p:nvSpPr>
        <p:spPr>
          <a:xfrm>
            <a:off x="11589026" y="6249615"/>
            <a:ext cx="393432" cy="608383"/>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1" sz="1300">
                <a:solidFill>
                  <a:schemeClr val="lt1"/>
                </a:solidFill>
                <a:latin typeface="Calibri"/>
                <a:ea typeface="Calibri"/>
                <a:cs typeface="Calibri"/>
                <a:sym typeface="Calibri"/>
              </a:defRPr>
            </a:lvl1pPr>
            <a:lvl2pPr indent="0" lvl="1" marL="0" algn="ctr">
              <a:spcBef>
                <a:spcPts val="0"/>
              </a:spcBef>
              <a:buNone/>
              <a:defRPr b="1" sz="1300">
                <a:solidFill>
                  <a:schemeClr val="lt1"/>
                </a:solidFill>
                <a:latin typeface="Calibri"/>
                <a:ea typeface="Calibri"/>
                <a:cs typeface="Calibri"/>
                <a:sym typeface="Calibri"/>
              </a:defRPr>
            </a:lvl2pPr>
            <a:lvl3pPr indent="0" lvl="2" marL="0" algn="ctr">
              <a:spcBef>
                <a:spcPts val="0"/>
              </a:spcBef>
              <a:buNone/>
              <a:defRPr b="1" sz="1300">
                <a:solidFill>
                  <a:schemeClr val="lt1"/>
                </a:solidFill>
                <a:latin typeface="Calibri"/>
                <a:ea typeface="Calibri"/>
                <a:cs typeface="Calibri"/>
                <a:sym typeface="Calibri"/>
              </a:defRPr>
            </a:lvl3pPr>
            <a:lvl4pPr indent="0" lvl="3" marL="0" algn="ctr">
              <a:spcBef>
                <a:spcPts val="0"/>
              </a:spcBef>
              <a:buNone/>
              <a:defRPr b="1" sz="1300">
                <a:solidFill>
                  <a:schemeClr val="lt1"/>
                </a:solidFill>
                <a:latin typeface="Calibri"/>
                <a:ea typeface="Calibri"/>
                <a:cs typeface="Calibri"/>
                <a:sym typeface="Calibri"/>
              </a:defRPr>
            </a:lvl4pPr>
            <a:lvl5pPr indent="0" lvl="4" marL="0" algn="ctr">
              <a:spcBef>
                <a:spcPts val="0"/>
              </a:spcBef>
              <a:buNone/>
              <a:defRPr b="1" sz="1300">
                <a:solidFill>
                  <a:schemeClr val="lt1"/>
                </a:solidFill>
                <a:latin typeface="Calibri"/>
                <a:ea typeface="Calibri"/>
                <a:cs typeface="Calibri"/>
                <a:sym typeface="Calibri"/>
              </a:defRPr>
            </a:lvl5pPr>
            <a:lvl6pPr indent="0" lvl="5" marL="0" algn="ctr">
              <a:spcBef>
                <a:spcPts val="0"/>
              </a:spcBef>
              <a:buNone/>
              <a:defRPr b="1" sz="1300">
                <a:solidFill>
                  <a:schemeClr val="lt1"/>
                </a:solidFill>
                <a:latin typeface="Calibri"/>
                <a:ea typeface="Calibri"/>
                <a:cs typeface="Calibri"/>
                <a:sym typeface="Calibri"/>
              </a:defRPr>
            </a:lvl6pPr>
            <a:lvl7pPr indent="0" lvl="6" marL="0" algn="ctr">
              <a:spcBef>
                <a:spcPts val="0"/>
              </a:spcBef>
              <a:buNone/>
              <a:defRPr b="1" sz="1300">
                <a:solidFill>
                  <a:schemeClr val="lt1"/>
                </a:solidFill>
                <a:latin typeface="Calibri"/>
                <a:ea typeface="Calibri"/>
                <a:cs typeface="Calibri"/>
                <a:sym typeface="Calibri"/>
              </a:defRPr>
            </a:lvl7pPr>
            <a:lvl8pPr indent="0" lvl="7" marL="0" algn="ctr">
              <a:spcBef>
                <a:spcPts val="0"/>
              </a:spcBef>
              <a:buNone/>
              <a:defRPr b="1" sz="1300">
                <a:solidFill>
                  <a:schemeClr val="lt1"/>
                </a:solidFill>
                <a:latin typeface="Calibri"/>
                <a:ea typeface="Calibri"/>
                <a:cs typeface="Calibri"/>
                <a:sym typeface="Calibri"/>
              </a:defRPr>
            </a:lvl8pPr>
            <a:lvl9pPr indent="0" lvl="8" marL="0" algn="ctr">
              <a:spcBef>
                <a:spcPts val="0"/>
              </a:spcBef>
              <a:buNone/>
              <a:defRPr b="1" sz="1300">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75" name="Shape 175"/>
        <p:cNvGrpSpPr/>
        <p:nvPr/>
      </p:nvGrpSpPr>
      <p:grpSpPr>
        <a:xfrm>
          <a:off x="0" y="0"/>
          <a:ext cx="0" cy="0"/>
          <a:chOff x="0" y="0"/>
          <a:chExt cx="0" cy="0"/>
        </a:xfrm>
      </p:grpSpPr>
      <p:sp>
        <p:nvSpPr>
          <p:cNvPr id="176" name="Google Shape;176;p52"/>
          <p:cNvSpPr txBox="1"/>
          <p:nvPr>
            <p:ph type="title"/>
          </p:nvPr>
        </p:nvSpPr>
        <p:spPr>
          <a:xfrm>
            <a:off x="2389717" y="4800601"/>
            <a:ext cx="73152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Open Sans"/>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7" name="Google Shape;177;p52"/>
          <p:cNvSpPr/>
          <p:nvPr>
            <p:ph idx="2" type="pic"/>
          </p:nvPr>
        </p:nvSpPr>
        <p:spPr>
          <a:xfrm>
            <a:off x="2389717" y="612775"/>
            <a:ext cx="7315200" cy="4114800"/>
          </a:xfrm>
          <a:prstGeom prst="rect">
            <a:avLst/>
          </a:prstGeom>
          <a:noFill/>
          <a:ln>
            <a:noFill/>
          </a:ln>
        </p:spPr>
      </p:sp>
      <p:sp>
        <p:nvSpPr>
          <p:cNvPr id="178" name="Google Shape;178;p52"/>
          <p:cNvSpPr txBox="1"/>
          <p:nvPr>
            <p:ph idx="1" type="body"/>
          </p:nvPr>
        </p:nvSpPr>
        <p:spPr>
          <a:xfrm>
            <a:off x="2389717" y="5367339"/>
            <a:ext cx="73152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179" name="Google Shape;179;p52"/>
          <p:cNvSpPr txBox="1"/>
          <p:nvPr>
            <p:ph idx="12" type="sldNum"/>
          </p:nvPr>
        </p:nvSpPr>
        <p:spPr>
          <a:xfrm>
            <a:off x="9250441" y="640014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FFFFFF"/>
                </a:solidFill>
              </a:defRPr>
            </a:lvl1pPr>
            <a:lvl2pPr indent="0" lvl="1" marL="0" algn="r">
              <a:spcBef>
                <a:spcPts val="0"/>
              </a:spcBef>
              <a:buNone/>
              <a:defRPr>
                <a:solidFill>
                  <a:srgbClr val="FFFFFF"/>
                </a:solidFill>
              </a:defRPr>
            </a:lvl2pPr>
            <a:lvl3pPr indent="0" lvl="2" marL="0" algn="r">
              <a:spcBef>
                <a:spcPts val="0"/>
              </a:spcBef>
              <a:buNone/>
              <a:defRPr>
                <a:solidFill>
                  <a:srgbClr val="FFFFFF"/>
                </a:solidFill>
              </a:defRPr>
            </a:lvl3pPr>
            <a:lvl4pPr indent="0" lvl="3" marL="0" algn="r">
              <a:spcBef>
                <a:spcPts val="0"/>
              </a:spcBef>
              <a:buNone/>
              <a:defRPr>
                <a:solidFill>
                  <a:srgbClr val="FFFFFF"/>
                </a:solidFill>
              </a:defRPr>
            </a:lvl4pPr>
            <a:lvl5pPr indent="0" lvl="4" marL="0" algn="r">
              <a:spcBef>
                <a:spcPts val="0"/>
              </a:spcBef>
              <a:buNone/>
              <a:defRPr>
                <a:solidFill>
                  <a:srgbClr val="FFFFFF"/>
                </a:solidFill>
              </a:defRPr>
            </a:lvl5pPr>
            <a:lvl6pPr indent="0" lvl="5" marL="0" algn="r">
              <a:spcBef>
                <a:spcPts val="0"/>
              </a:spcBef>
              <a:buNone/>
              <a:defRPr>
                <a:solidFill>
                  <a:srgbClr val="FFFFFF"/>
                </a:solidFill>
              </a:defRPr>
            </a:lvl6pPr>
            <a:lvl7pPr indent="0" lvl="6" marL="0" algn="r">
              <a:spcBef>
                <a:spcPts val="0"/>
              </a:spcBef>
              <a:buNone/>
              <a:defRPr>
                <a:solidFill>
                  <a:srgbClr val="FFFFFF"/>
                </a:solidFill>
              </a:defRPr>
            </a:lvl7pPr>
            <a:lvl8pPr indent="0" lvl="7" marL="0" algn="r">
              <a:spcBef>
                <a:spcPts val="0"/>
              </a:spcBef>
              <a:buNone/>
              <a:defRPr>
                <a:solidFill>
                  <a:srgbClr val="FFFFFF"/>
                </a:solidFill>
              </a:defRPr>
            </a:lvl8pPr>
            <a:lvl9pPr indent="0" lvl="8" marL="0" algn="r">
              <a:spcBef>
                <a:spcPts val="0"/>
              </a:spcBef>
              <a:buNone/>
              <a:defRPr>
                <a:solidFill>
                  <a:srgbClr val="FFFFFF"/>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80" name="Shape 180"/>
        <p:cNvGrpSpPr/>
        <p:nvPr/>
      </p:nvGrpSpPr>
      <p:grpSpPr>
        <a:xfrm>
          <a:off x="0" y="0"/>
          <a:ext cx="0" cy="0"/>
          <a:chOff x="0" y="0"/>
          <a:chExt cx="0" cy="0"/>
        </a:xfrm>
      </p:grpSpPr>
      <p:sp>
        <p:nvSpPr>
          <p:cNvPr id="181" name="Google Shape;181;p53"/>
          <p:cNvSpPr/>
          <p:nvPr/>
        </p:nvSpPr>
        <p:spPr>
          <a:xfrm>
            <a:off x="0" y="1"/>
            <a:ext cx="12192000" cy="939114"/>
          </a:xfrm>
          <a:prstGeom prst="rect">
            <a:avLst/>
          </a:prstGeom>
          <a:solidFill>
            <a:schemeClr val="dk2"/>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82" name="Google Shape;182;p53"/>
          <p:cNvSpPr txBox="1"/>
          <p:nvPr>
            <p:ph type="title"/>
          </p:nvPr>
        </p:nvSpPr>
        <p:spPr>
          <a:xfrm>
            <a:off x="609600" y="2"/>
            <a:ext cx="10972800" cy="93911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lt1"/>
              </a:buClr>
              <a:buSzPts val="4400"/>
              <a:buFont typeface="Open Sans"/>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3" name="Google Shape;183;p53"/>
          <p:cNvSpPr txBox="1"/>
          <p:nvPr>
            <p:ph idx="1" type="body"/>
          </p:nvPr>
        </p:nvSpPr>
        <p:spPr>
          <a:xfrm rot="5400000">
            <a:off x="3772390" y="-1882628"/>
            <a:ext cx="4647220" cy="10972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84" name="Google Shape;184;p53"/>
          <p:cNvSpPr txBox="1"/>
          <p:nvPr>
            <p:ph idx="10" type="dt"/>
          </p:nvPr>
        </p:nvSpPr>
        <p:spPr>
          <a:xfrm>
            <a:off x="609600" y="6356353"/>
            <a:ext cx="284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85" name="Google Shape;185;p53"/>
          <p:cNvSpPr txBox="1"/>
          <p:nvPr>
            <p:ph idx="11" type="ftr"/>
          </p:nvPr>
        </p:nvSpPr>
        <p:spPr>
          <a:xfrm>
            <a:off x="4165600" y="6356353"/>
            <a:ext cx="3860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86" name="Google Shape;186;p53"/>
          <p:cNvSpPr txBox="1"/>
          <p:nvPr>
            <p:ph idx="12" type="sldNum"/>
          </p:nvPr>
        </p:nvSpPr>
        <p:spPr>
          <a:xfrm>
            <a:off x="9250441" y="640014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FFFFFF"/>
                </a:solidFill>
              </a:defRPr>
            </a:lvl1pPr>
            <a:lvl2pPr indent="0" lvl="1" marL="0" algn="r">
              <a:spcBef>
                <a:spcPts val="0"/>
              </a:spcBef>
              <a:buNone/>
              <a:defRPr>
                <a:solidFill>
                  <a:srgbClr val="FFFFFF"/>
                </a:solidFill>
              </a:defRPr>
            </a:lvl2pPr>
            <a:lvl3pPr indent="0" lvl="2" marL="0" algn="r">
              <a:spcBef>
                <a:spcPts val="0"/>
              </a:spcBef>
              <a:buNone/>
              <a:defRPr>
                <a:solidFill>
                  <a:srgbClr val="FFFFFF"/>
                </a:solidFill>
              </a:defRPr>
            </a:lvl3pPr>
            <a:lvl4pPr indent="0" lvl="3" marL="0" algn="r">
              <a:spcBef>
                <a:spcPts val="0"/>
              </a:spcBef>
              <a:buNone/>
              <a:defRPr>
                <a:solidFill>
                  <a:srgbClr val="FFFFFF"/>
                </a:solidFill>
              </a:defRPr>
            </a:lvl4pPr>
            <a:lvl5pPr indent="0" lvl="4" marL="0" algn="r">
              <a:spcBef>
                <a:spcPts val="0"/>
              </a:spcBef>
              <a:buNone/>
              <a:defRPr>
                <a:solidFill>
                  <a:srgbClr val="FFFFFF"/>
                </a:solidFill>
              </a:defRPr>
            </a:lvl5pPr>
            <a:lvl6pPr indent="0" lvl="5" marL="0" algn="r">
              <a:spcBef>
                <a:spcPts val="0"/>
              </a:spcBef>
              <a:buNone/>
              <a:defRPr>
                <a:solidFill>
                  <a:srgbClr val="FFFFFF"/>
                </a:solidFill>
              </a:defRPr>
            </a:lvl6pPr>
            <a:lvl7pPr indent="0" lvl="6" marL="0" algn="r">
              <a:spcBef>
                <a:spcPts val="0"/>
              </a:spcBef>
              <a:buNone/>
              <a:defRPr>
                <a:solidFill>
                  <a:srgbClr val="FFFFFF"/>
                </a:solidFill>
              </a:defRPr>
            </a:lvl7pPr>
            <a:lvl8pPr indent="0" lvl="7" marL="0" algn="r">
              <a:spcBef>
                <a:spcPts val="0"/>
              </a:spcBef>
              <a:buNone/>
              <a:defRPr>
                <a:solidFill>
                  <a:srgbClr val="FFFFFF"/>
                </a:solidFill>
              </a:defRPr>
            </a:lvl8pPr>
            <a:lvl9pPr indent="0" lvl="8" marL="0" algn="r">
              <a:spcBef>
                <a:spcPts val="0"/>
              </a:spcBef>
              <a:buNone/>
              <a:defRPr>
                <a:solidFill>
                  <a:srgbClr val="FFFFFF"/>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87" name="Shape 187"/>
        <p:cNvGrpSpPr/>
        <p:nvPr/>
      </p:nvGrpSpPr>
      <p:grpSpPr>
        <a:xfrm>
          <a:off x="0" y="0"/>
          <a:ext cx="0" cy="0"/>
          <a:chOff x="0" y="0"/>
          <a:chExt cx="0" cy="0"/>
        </a:xfrm>
      </p:grpSpPr>
      <p:sp>
        <p:nvSpPr>
          <p:cNvPr id="188" name="Google Shape;188;p54"/>
          <p:cNvSpPr txBox="1"/>
          <p:nvPr>
            <p:ph type="title"/>
          </p:nvPr>
        </p:nvSpPr>
        <p:spPr>
          <a:xfrm rot="5400000">
            <a:off x="7285038" y="1828804"/>
            <a:ext cx="5851525" cy="27432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9" name="Google Shape;189;p54"/>
          <p:cNvSpPr txBox="1"/>
          <p:nvPr>
            <p:ph idx="1" type="body"/>
          </p:nvPr>
        </p:nvSpPr>
        <p:spPr>
          <a:xfrm rot="5400000">
            <a:off x="1697038" y="-812796"/>
            <a:ext cx="5851525" cy="80264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90" name="Google Shape;190;p54"/>
          <p:cNvSpPr txBox="1"/>
          <p:nvPr>
            <p:ph idx="10" type="dt"/>
          </p:nvPr>
        </p:nvSpPr>
        <p:spPr>
          <a:xfrm>
            <a:off x="609600" y="6356353"/>
            <a:ext cx="284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91" name="Google Shape;191;p54"/>
          <p:cNvSpPr txBox="1"/>
          <p:nvPr>
            <p:ph idx="11" type="ftr"/>
          </p:nvPr>
        </p:nvSpPr>
        <p:spPr>
          <a:xfrm>
            <a:off x="4165600" y="6356353"/>
            <a:ext cx="3860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92" name="Google Shape;192;p54"/>
          <p:cNvSpPr txBox="1"/>
          <p:nvPr>
            <p:ph idx="12" type="sldNum"/>
          </p:nvPr>
        </p:nvSpPr>
        <p:spPr>
          <a:xfrm>
            <a:off x="9250441" y="640014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FFFFFF"/>
                </a:solidFill>
              </a:defRPr>
            </a:lvl1pPr>
            <a:lvl2pPr indent="0" lvl="1" marL="0" algn="r">
              <a:spcBef>
                <a:spcPts val="0"/>
              </a:spcBef>
              <a:buNone/>
              <a:defRPr>
                <a:solidFill>
                  <a:srgbClr val="FFFFFF"/>
                </a:solidFill>
              </a:defRPr>
            </a:lvl2pPr>
            <a:lvl3pPr indent="0" lvl="2" marL="0" algn="r">
              <a:spcBef>
                <a:spcPts val="0"/>
              </a:spcBef>
              <a:buNone/>
              <a:defRPr>
                <a:solidFill>
                  <a:srgbClr val="FFFFFF"/>
                </a:solidFill>
              </a:defRPr>
            </a:lvl3pPr>
            <a:lvl4pPr indent="0" lvl="3" marL="0" algn="r">
              <a:spcBef>
                <a:spcPts val="0"/>
              </a:spcBef>
              <a:buNone/>
              <a:defRPr>
                <a:solidFill>
                  <a:srgbClr val="FFFFFF"/>
                </a:solidFill>
              </a:defRPr>
            </a:lvl4pPr>
            <a:lvl5pPr indent="0" lvl="4" marL="0" algn="r">
              <a:spcBef>
                <a:spcPts val="0"/>
              </a:spcBef>
              <a:buNone/>
              <a:defRPr>
                <a:solidFill>
                  <a:srgbClr val="FFFFFF"/>
                </a:solidFill>
              </a:defRPr>
            </a:lvl5pPr>
            <a:lvl6pPr indent="0" lvl="5" marL="0" algn="r">
              <a:spcBef>
                <a:spcPts val="0"/>
              </a:spcBef>
              <a:buNone/>
              <a:defRPr>
                <a:solidFill>
                  <a:srgbClr val="FFFFFF"/>
                </a:solidFill>
              </a:defRPr>
            </a:lvl6pPr>
            <a:lvl7pPr indent="0" lvl="6" marL="0" algn="r">
              <a:spcBef>
                <a:spcPts val="0"/>
              </a:spcBef>
              <a:buNone/>
              <a:defRPr>
                <a:solidFill>
                  <a:srgbClr val="FFFFFF"/>
                </a:solidFill>
              </a:defRPr>
            </a:lvl7pPr>
            <a:lvl8pPr indent="0" lvl="7" marL="0" algn="r">
              <a:spcBef>
                <a:spcPts val="0"/>
              </a:spcBef>
              <a:buNone/>
              <a:defRPr>
                <a:solidFill>
                  <a:srgbClr val="FFFFFF"/>
                </a:solidFill>
              </a:defRPr>
            </a:lvl8pPr>
            <a:lvl9pPr indent="0" lvl="8" marL="0" algn="r">
              <a:spcBef>
                <a:spcPts val="0"/>
              </a:spcBef>
              <a:buNone/>
              <a:defRPr>
                <a:solidFill>
                  <a:srgbClr val="FFFFFF"/>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0" name="Shape 30"/>
        <p:cNvGrpSpPr/>
        <p:nvPr/>
      </p:nvGrpSpPr>
      <p:grpSpPr>
        <a:xfrm>
          <a:off x="0" y="0"/>
          <a:ext cx="0" cy="0"/>
          <a:chOff x="0" y="0"/>
          <a:chExt cx="0" cy="0"/>
        </a:xfrm>
      </p:grpSpPr>
      <p:sp>
        <p:nvSpPr>
          <p:cNvPr id="31" name="Google Shape;31;p28"/>
          <p:cNvSpPr txBox="1"/>
          <p:nvPr>
            <p:ph type="title"/>
          </p:nvPr>
        </p:nvSpPr>
        <p:spPr>
          <a:xfrm>
            <a:off x="838200" y="365126"/>
            <a:ext cx="10515600" cy="767936"/>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rgbClr val="032F5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 name="Google Shape;32;p28"/>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3F3F3F"/>
              </a:buClr>
              <a:buSzPts val="1800"/>
              <a:buChar char="•"/>
              <a:defRPr/>
            </a:lvl1pPr>
            <a:lvl2pPr indent="-342900" lvl="1" marL="914400" algn="l">
              <a:lnSpc>
                <a:spcPct val="90000"/>
              </a:lnSpc>
              <a:spcBef>
                <a:spcPts val="500"/>
              </a:spcBef>
              <a:spcAft>
                <a:spcPts val="0"/>
              </a:spcAft>
              <a:buClr>
                <a:srgbClr val="3F3F3F"/>
              </a:buClr>
              <a:buSzPts val="1800"/>
              <a:buChar char="•"/>
              <a:defRPr/>
            </a:lvl2pPr>
            <a:lvl3pPr indent="-342900" lvl="2" marL="1371600" algn="l">
              <a:lnSpc>
                <a:spcPct val="90000"/>
              </a:lnSpc>
              <a:spcBef>
                <a:spcPts val="500"/>
              </a:spcBef>
              <a:spcAft>
                <a:spcPts val="0"/>
              </a:spcAft>
              <a:buClr>
                <a:srgbClr val="3F3F3F"/>
              </a:buClr>
              <a:buSzPts val="1800"/>
              <a:buChar char="•"/>
              <a:defRPr/>
            </a:lvl3pPr>
            <a:lvl4pPr indent="-342900" lvl="3" marL="1828800" algn="l">
              <a:lnSpc>
                <a:spcPct val="90000"/>
              </a:lnSpc>
              <a:spcBef>
                <a:spcPts val="500"/>
              </a:spcBef>
              <a:spcAft>
                <a:spcPts val="0"/>
              </a:spcAft>
              <a:buClr>
                <a:srgbClr val="3F3F3F"/>
              </a:buClr>
              <a:buSzPts val="1800"/>
              <a:buChar char="•"/>
              <a:defRPr/>
            </a:lvl4pPr>
            <a:lvl5pPr indent="-342900" lvl="4" marL="2286000" algn="l">
              <a:lnSpc>
                <a:spcPct val="90000"/>
              </a:lnSpc>
              <a:spcBef>
                <a:spcPts val="500"/>
              </a:spcBef>
              <a:spcAft>
                <a:spcPts val="0"/>
              </a:spcAft>
              <a:buClr>
                <a:srgbClr val="3F3F3F"/>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28"/>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3F3F3F"/>
              </a:buClr>
              <a:buSzPts val="1800"/>
              <a:buChar char="•"/>
              <a:defRPr/>
            </a:lvl1pPr>
            <a:lvl2pPr indent="-342900" lvl="1" marL="914400" algn="l">
              <a:lnSpc>
                <a:spcPct val="90000"/>
              </a:lnSpc>
              <a:spcBef>
                <a:spcPts val="500"/>
              </a:spcBef>
              <a:spcAft>
                <a:spcPts val="0"/>
              </a:spcAft>
              <a:buClr>
                <a:srgbClr val="3F3F3F"/>
              </a:buClr>
              <a:buSzPts val="1800"/>
              <a:buChar char="•"/>
              <a:defRPr/>
            </a:lvl2pPr>
            <a:lvl3pPr indent="-342900" lvl="2" marL="1371600" algn="l">
              <a:lnSpc>
                <a:spcPct val="90000"/>
              </a:lnSpc>
              <a:spcBef>
                <a:spcPts val="500"/>
              </a:spcBef>
              <a:spcAft>
                <a:spcPts val="0"/>
              </a:spcAft>
              <a:buClr>
                <a:srgbClr val="3F3F3F"/>
              </a:buClr>
              <a:buSzPts val="1800"/>
              <a:buChar char="•"/>
              <a:defRPr/>
            </a:lvl3pPr>
            <a:lvl4pPr indent="-342900" lvl="3" marL="1828800" algn="l">
              <a:lnSpc>
                <a:spcPct val="90000"/>
              </a:lnSpc>
              <a:spcBef>
                <a:spcPts val="500"/>
              </a:spcBef>
              <a:spcAft>
                <a:spcPts val="0"/>
              </a:spcAft>
              <a:buClr>
                <a:srgbClr val="3F3F3F"/>
              </a:buClr>
              <a:buSzPts val="1800"/>
              <a:buChar char="•"/>
              <a:defRPr/>
            </a:lvl4pPr>
            <a:lvl5pPr indent="-342900" lvl="4" marL="2286000" algn="l">
              <a:lnSpc>
                <a:spcPct val="90000"/>
              </a:lnSpc>
              <a:spcBef>
                <a:spcPts val="500"/>
              </a:spcBef>
              <a:spcAft>
                <a:spcPts val="0"/>
              </a:spcAft>
              <a:buClr>
                <a:srgbClr val="3F3F3F"/>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4" name="Google Shape;34;p28"/>
          <p:cNvSpPr txBox="1"/>
          <p:nvPr>
            <p:ph idx="12" type="sldNum"/>
          </p:nvPr>
        </p:nvSpPr>
        <p:spPr>
          <a:xfrm>
            <a:off x="11589026" y="6249615"/>
            <a:ext cx="393432" cy="608383"/>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1" sz="1300">
                <a:solidFill>
                  <a:schemeClr val="lt1"/>
                </a:solidFill>
                <a:latin typeface="Calibri"/>
                <a:ea typeface="Calibri"/>
                <a:cs typeface="Calibri"/>
                <a:sym typeface="Calibri"/>
              </a:defRPr>
            </a:lvl1pPr>
            <a:lvl2pPr indent="0" lvl="1" marL="0" algn="ctr">
              <a:spcBef>
                <a:spcPts val="0"/>
              </a:spcBef>
              <a:buNone/>
              <a:defRPr b="1" sz="1300">
                <a:solidFill>
                  <a:schemeClr val="lt1"/>
                </a:solidFill>
                <a:latin typeface="Calibri"/>
                <a:ea typeface="Calibri"/>
                <a:cs typeface="Calibri"/>
                <a:sym typeface="Calibri"/>
              </a:defRPr>
            </a:lvl2pPr>
            <a:lvl3pPr indent="0" lvl="2" marL="0" algn="ctr">
              <a:spcBef>
                <a:spcPts val="0"/>
              </a:spcBef>
              <a:buNone/>
              <a:defRPr b="1" sz="1300">
                <a:solidFill>
                  <a:schemeClr val="lt1"/>
                </a:solidFill>
                <a:latin typeface="Calibri"/>
                <a:ea typeface="Calibri"/>
                <a:cs typeface="Calibri"/>
                <a:sym typeface="Calibri"/>
              </a:defRPr>
            </a:lvl3pPr>
            <a:lvl4pPr indent="0" lvl="3" marL="0" algn="ctr">
              <a:spcBef>
                <a:spcPts val="0"/>
              </a:spcBef>
              <a:buNone/>
              <a:defRPr b="1" sz="1300">
                <a:solidFill>
                  <a:schemeClr val="lt1"/>
                </a:solidFill>
                <a:latin typeface="Calibri"/>
                <a:ea typeface="Calibri"/>
                <a:cs typeface="Calibri"/>
                <a:sym typeface="Calibri"/>
              </a:defRPr>
            </a:lvl4pPr>
            <a:lvl5pPr indent="0" lvl="4" marL="0" algn="ctr">
              <a:spcBef>
                <a:spcPts val="0"/>
              </a:spcBef>
              <a:buNone/>
              <a:defRPr b="1" sz="1300">
                <a:solidFill>
                  <a:schemeClr val="lt1"/>
                </a:solidFill>
                <a:latin typeface="Calibri"/>
                <a:ea typeface="Calibri"/>
                <a:cs typeface="Calibri"/>
                <a:sym typeface="Calibri"/>
              </a:defRPr>
            </a:lvl5pPr>
            <a:lvl6pPr indent="0" lvl="5" marL="0" algn="ctr">
              <a:spcBef>
                <a:spcPts val="0"/>
              </a:spcBef>
              <a:buNone/>
              <a:defRPr b="1" sz="1300">
                <a:solidFill>
                  <a:schemeClr val="lt1"/>
                </a:solidFill>
                <a:latin typeface="Calibri"/>
                <a:ea typeface="Calibri"/>
                <a:cs typeface="Calibri"/>
                <a:sym typeface="Calibri"/>
              </a:defRPr>
            </a:lvl6pPr>
            <a:lvl7pPr indent="0" lvl="6" marL="0" algn="ctr">
              <a:spcBef>
                <a:spcPts val="0"/>
              </a:spcBef>
              <a:buNone/>
              <a:defRPr b="1" sz="1300">
                <a:solidFill>
                  <a:schemeClr val="lt1"/>
                </a:solidFill>
                <a:latin typeface="Calibri"/>
                <a:ea typeface="Calibri"/>
                <a:cs typeface="Calibri"/>
                <a:sym typeface="Calibri"/>
              </a:defRPr>
            </a:lvl7pPr>
            <a:lvl8pPr indent="0" lvl="7" marL="0" algn="ctr">
              <a:spcBef>
                <a:spcPts val="0"/>
              </a:spcBef>
              <a:buNone/>
              <a:defRPr b="1" sz="1300">
                <a:solidFill>
                  <a:schemeClr val="lt1"/>
                </a:solidFill>
                <a:latin typeface="Calibri"/>
                <a:ea typeface="Calibri"/>
                <a:cs typeface="Calibri"/>
                <a:sym typeface="Calibri"/>
              </a:defRPr>
            </a:lvl8pPr>
            <a:lvl9pPr indent="0" lvl="8" marL="0" algn="ctr">
              <a:spcBef>
                <a:spcPts val="0"/>
              </a:spcBef>
              <a:buNone/>
              <a:defRPr b="1" sz="1300">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5" name="Shape 35"/>
        <p:cNvGrpSpPr/>
        <p:nvPr/>
      </p:nvGrpSpPr>
      <p:grpSpPr>
        <a:xfrm>
          <a:off x="0" y="0"/>
          <a:ext cx="0" cy="0"/>
          <a:chOff x="0" y="0"/>
          <a:chExt cx="0" cy="0"/>
        </a:xfrm>
      </p:grpSpPr>
      <p:sp>
        <p:nvSpPr>
          <p:cNvPr id="36" name="Google Shape;36;p29"/>
          <p:cNvSpPr txBox="1"/>
          <p:nvPr>
            <p:ph type="title"/>
          </p:nvPr>
        </p:nvSpPr>
        <p:spPr>
          <a:xfrm>
            <a:off x="839788" y="365125"/>
            <a:ext cx="10515600" cy="1325563"/>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rgbClr val="032F5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 name="Google Shape;37;p29"/>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rgbClr val="3F3F3F"/>
              </a:buClr>
              <a:buSzPts val="2400"/>
              <a:buNone/>
              <a:defRPr b="1" sz="2400"/>
            </a:lvl1pPr>
            <a:lvl2pPr indent="-228600" lvl="1" marL="914400" algn="l">
              <a:lnSpc>
                <a:spcPct val="90000"/>
              </a:lnSpc>
              <a:spcBef>
                <a:spcPts val="500"/>
              </a:spcBef>
              <a:spcAft>
                <a:spcPts val="0"/>
              </a:spcAft>
              <a:buClr>
                <a:srgbClr val="3F3F3F"/>
              </a:buClr>
              <a:buSzPts val="2000"/>
              <a:buNone/>
              <a:defRPr b="1" sz="2000"/>
            </a:lvl2pPr>
            <a:lvl3pPr indent="-228600" lvl="2" marL="1371600" algn="l">
              <a:lnSpc>
                <a:spcPct val="90000"/>
              </a:lnSpc>
              <a:spcBef>
                <a:spcPts val="500"/>
              </a:spcBef>
              <a:spcAft>
                <a:spcPts val="0"/>
              </a:spcAft>
              <a:buClr>
                <a:srgbClr val="3F3F3F"/>
              </a:buClr>
              <a:buSzPts val="1800"/>
              <a:buNone/>
              <a:defRPr b="1" sz="1800"/>
            </a:lvl3pPr>
            <a:lvl4pPr indent="-228600" lvl="3" marL="1828800" algn="l">
              <a:lnSpc>
                <a:spcPct val="90000"/>
              </a:lnSpc>
              <a:spcBef>
                <a:spcPts val="500"/>
              </a:spcBef>
              <a:spcAft>
                <a:spcPts val="0"/>
              </a:spcAft>
              <a:buClr>
                <a:srgbClr val="3F3F3F"/>
              </a:buClr>
              <a:buSzPts val="1600"/>
              <a:buNone/>
              <a:defRPr b="1" sz="1600"/>
            </a:lvl4pPr>
            <a:lvl5pPr indent="-228600" lvl="4" marL="2286000" algn="l">
              <a:lnSpc>
                <a:spcPct val="90000"/>
              </a:lnSpc>
              <a:spcBef>
                <a:spcPts val="500"/>
              </a:spcBef>
              <a:spcAft>
                <a:spcPts val="0"/>
              </a:spcAft>
              <a:buClr>
                <a:srgbClr val="3F3F3F"/>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8" name="Google Shape;38;p29"/>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3F3F3F"/>
              </a:buClr>
              <a:buSzPts val="1800"/>
              <a:buChar char="•"/>
              <a:defRPr/>
            </a:lvl1pPr>
            <a:lvl2pPr indent="-342900" lvl="1" marL="914400" algn="l">
              <a:lnSpc>
                <a:spcPct val="90000"/>
              </a:lnSpc>
              <a:spcBef>
                <a:spcPts val="500"/>
              </a:spcBef>
              <a:spcAft>
                <a:spcPts val="0"/>
              </a:spcAft>
              <a:buClr>
                <a:srgbClr val="3F3F3F"/>
              </a:buClr>
              <a:buSzPts val="1800"/>
              <a:buChar char="•"/>
              <a:defRPr/>
            </a:lvl2pPr>
            <a:lvl3pPr indent="-342900" lvl="2" marL="1371600" algn="l">
              <a:lnSpc>
                <a:spcPct val="90000"/>
              </a:lnSpc>
              <a:spcBef>
                <a:spcPts val="500"/>
              </a:spcBef>
              <a:spcAft>
                <a:spcPts val="0"/>
              </a:spcAft>
              <a:buClr>
                <a:srgbClr val="3F3F3F"/>
              </a:buClr>
              <a:buSzPts val="1800"/>
              <a:buChar char="•"/>
              <a:defRPr/>
            </a:lvl3pPr>
            <a:lvl4pPr indent="-342900" lvl="3" marL="1828800" algn="l">
              <a:lnSpc>
                <a:spcPct val="90000"/>
              </a:lnSpc>
              <a:spcBef>
                <a:spcPts val="500"/>
              </a:spcBef>
              <a:spcAft>
                <a:spcPts val="0"/>
              </a:spcAft>
              <a:buClr>
                <a:srgbClr val="3F3F3F"/>
              </a:buClr>
              <a:buSzPts val="1800"/>
              <a:buChar char="•"/>
              <a:defRPr/>
            </a:lvl4pPr>
            <a:lvl5pPr indent="-342900" lvl="4" marL="2286000" algn="l">
              <a:lnSpc>
                <a:spcPct val="90000"/>
              </a:lnSpc>
              <a:spcBef>
                <a:spcPts val="500"/>
              </a:spcBef>
              <a:spcAft>
                <a:spcPts val="0"/>
              </a:spcAft>
              <a:buClr>
                <a:srgbClr val="3F3F3F"/>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9" name="Google Shape;39;p29"/>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rgbClr val="3F3F3F"/>
              </a:buClr>
              <a:buSzPts val="2400"/>
              <a:buNone/>
              <a:defRPr b="1" sz="2400"/>
            </a:lvl1pPr>
            <a:lvl2pPr indent="-228600" lvl="1" marL="914400" algn="l">
              <a:lnSpc>
                <a:spcPct val="90000"/>
              </a:lnSpc>
              <a:spcBef>
                <a:spcPts val="500"/>
              </a:spcBef>
              <a:spcAft>
                <a:spcPts val="0"/>
              </a:spcAft>
              <a:buClr>
                <a:srgbClr val="3F3F3F"/>
              </a:buClr>
              <a:buSzPts val="2000"/>
              <a:buNone/>
              <a:defRPr b="1" sz="2000"/>
            </a:lvl2pPr>
            <a:lvl3pPr indent="-228600" lvl="2" marL="1371600" algn="l">
              <a:lnSpc>
                <a:spcPct val="90000"/>
              </a:lnSpc>
              <a:spcBef>
                <a:spcPts val="500"/>
              </a:spcBef>
              <a:spcAft>
                <a:spcPts val="0"/>
              </a:spcAft>
              <a:buClr>
                <a:srgbClr val="3F3F3F"/>
              </a:buClr>
              <a:buSzPts val="1800"/>
              <a:buNone/>
              <a:defRPr b="1" sz="1800"/>
            </a:lvl3pPr>
            <a:lvl4pPr indent="-228600" lvl="3" marL="1828800" algn="l">
              <a:lnSpc>
                <a:spcPct val="90000"/>
              </a:lnSpc>
              <a:spcBef>
                <a:spcPts val="500"/>
              </a:spcBef>
              <a:spcAft>
                <a:spcPts val="0"/>
              </a:spcAft>
              <a:buClr>
                <a:srgbClr val="3F3F3F"/>
              </a:buClr>
              <a:buSzPts val="1600"/>
              <a:buNone/>
              <a:defRPr b="1" sz="1600"/>
            </a:lvl4pPr>
            <a:lvl5pPr indent="-228600" lvl="4" marL="2286000" algn="l">
              <a:lnSpc>
                <a:spcPct val="90000"/>
              </a:lnSpc>
              <a:spcBef>
                <a:spcPts val="500"/>
              </a:spcBef>
              <a:spcAft>
                <a:spcPts val="0"/>
              </a:spcAft>
              <a:buClr>
                <a:srgbClr val="3F3F3F"/>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0" name="Google Shape;40;p29"/>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3F3F3F"/>
              </a:buClr>
              <a:buSzPts val="1800"/>
              <a:buChar char="•"/>
              <a:defRPr/>
            </a:lvl1pPr>
            <a:lvl2pPr indent="-342900" lvl="1" marL="914400" algn="l">
              <a:lnSpc>
                <a:spcPct val="90000"/>
              </a:lnSpc>
              <a:spcBef>
                <a:spcPts val="500"/>
              </a:spcBef>
              <a:spcAft>
                <a:spcPts val="0"/>
              </a:spcAft>
              <a:buClr>
                <a:srgbClr val="3F3F3F"/>
              </a:buClr>
              <a:buSzPts val="1800"/>
              <a:buChar char="•"/>
              <a:defRPr/>
            </a:lvl2pPr>
            <a:lvl3pPr indent="-342900" lvl="2" marL="1371600" algn="l">
              <a:lnSpc>
                <a:spcPct val="90000"/>
              </a:lnSpc>
              <a:spcBef>
                <a:spcPts val="500"/>
              </a:spcBef>
              <a:spcAft>
                <a:spcPts val="0"/>
              </a:spcAft>
              <a:buClr>
                <a:srgbClr val="3F3F3F"/>
              </a:buClr>
              <a:buSzPts val="1800"/>
              <a:buChar char="•"/>
              <a:defRPr/>
            </a:lvl3pPr>
            <a:lvl4pPr indent="-342900" lvl="3" marL="1828800" algn="l">
              <a:lnSpc>
                <a:spcPct val="90000"/>
              </a:lnSpc>
              <a:spcBef>
                <a:spcPts val="500"/>
              </a:spcBef>
              <a:spcAft>
                <a:spcPts val="0"/>
              </a:spcAft>
              <a:buClr>
                <a:srgbClr val="3F3F3F"/>
              </a:buClr>
              <a:buSzPts val="1800"/>
              <a:buChar char="•"/>
              <a:defRPr/>
            </a:lvl4pPr>
            <a:lvl5pPr indent="-342900" lvl="4" marL="2286000" algn="l">
              <a:lnSpc>
                <a:spcPct val="90000"/>
              </a:lnSpc>
              <a:spcBef>
                <a:spcPts val="500"/>
              </a:spcBef>
              <a:spcAft>
                <a:spcPts val="0"/>
              </a:spcAft>
              <a:buClr>
                <a:srgbClr val="3F3F3F"/>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1" name="Shape 41"/>
        <p:cNvGrpSpPr/>
        <p:nvPr/>
      </p:nvGrpSpPr>
      <p:grpSpPr>
        <a:xfrm>
          <a:off x="0" y="0"/>
          <a:ext cx="0" cy="0"/>
          <a:chOff x="0" y="0"/>
          <a:chExt cx="0" cy="0"/>
        </a:xfrm>
      </p:grpSpPr>
      <p:sp>
        <p:nvSpPr>
          <p:cNvPr id="42" name="Google Shape;42;p30"/>
          <p:cNvSpPr txBox="1"/>
          <p:nvPr>
            <p:ph type="title"/>
          </p:nvPr>
        </p:nvSpPr>
        <p:spPr>
          <a:xfrm>
            <a:off x="838200" y="365126"/>
            <a:ext cx="10515600" cy="767936"/>
          </a:xfrm>
          <a:prstGeom prst="rect">
            <a:avLst/>
          </a:prstGeom>
          <a:noFill/>
          <a:ln>
            <a:noFill/>
          </a:ln>
        </p:spPr>
        <p:txBody>
          <a:bodyPr anchorCtr="0" anchor="t" bIns="45700" lIns="91425" spcFirstLastPara="1" rIns="91425" wrap="square" tIns="45700">
            <a:noAutofit/>
          </a:bodyPr>
          <a:lstStyle>
            <a:lvl1pPr lvl="0" algn="l">
              <a:lnSpc>
                <a:spcPct val="90000"/>
              </a:lnSpc>
              <a:spcBef>
                <a:spcPts val="0"/>
              </a:spcBef>
              <a:spcAft>
                <a:spcPts val="0"/>
              </a:spcAft>
              <a:buClr>
                <a:srgbClr val="032F5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 name="Google Shape;43;p30"/>
          <p:cNvSpPr txBox="1"/>
          <p:nvPr>
            <p:ph idx="12" type="sldNum"/>
          </p:nvPr>
        </p:nvSpPr>
        <p:spPr>
          <a:xfrm>
            <a:off x="11589026" y="6249615"/>
            <a:ext cx="393432" cy="608383"/>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1" sz="1300">
                <a:solidFill>
                  <a:schemeClr val="lt1"/>
                </a:solidFill>
                <a:latin typeface="Calibri"/>
                <a:ea typeface="Calibri"/>
                <a:cs typeface="Calibri"/>
                <a:sym typeface="Calibri"/>
              </a:defRPr>
            </a:lvl1pPr>
            <a:lvl2pPr indent="0" lvl="1" marL="0" algn="ctr">
              <a:spcBef>
                <a:spcPts val="0"/>
              </a:spcBef>
              <a:buNone/>
              <a:defRPr b="1" sz="1300">
                <a:solidFill>
                  <a:schemeClr val="lt1"/>
                </a:solidFill>
                <a:latin typeface="Calibri"/>
                <a:ea typeface="Calibri"/>
                <a:cs typeface="Calibri"/>
                <a:sym typeface="Calibri"/>
              </a:defRPr>
            </a:lvl2pPr>
            <a:lvl3pPr indent="0" lvl="2" marL="0" algn="ctr">
              <a:spcBef>
                <a:spcPts val="0"/>
              </a:spcBef>
              <a:buNone/>
              <a:defRPr b="1" sz="1300">
                <a:solidFill>
                  <a:schemeClr val="lt1"/>
                </a:solidFill>
                <a:latin typeface="Calibri"/>
                <a:ea typeface="Calibri"/>
                <a:cs typeface="Calibri"/>
                <a:sym typeface="Calibri"/>
              </a:defRPr>
            </a:lvl3pPr>
            <a:lvl4pPr indent="0" lvl="3" marL="0" algn="ctr">
              <a:spcBef>
                <a:spcPts val="0"/>
              </a:spcBef>
              <a:buNone/>
              <a:defRPr b="1" sz="1300">
                <a:solidFill>
                  <a:schemeClr val="lt1"/>
                </a:solidFill>
                <a:latin typeface="Calibri"/>
                <a:ea typeface="Calibri"/>
                <a:cs typeface="Calibri"/>
                <a:sym typeface="Calibri"/>
              </a:defRPr>
            </a:lvl4pPr>
            <a:lvl5pPr indent="0" lvl="4" marL="0" algn="ctr">
              <a:spcBef>
                <a:spcPts val="0"/>
              </a:spcBef>
              <a:buNone/>
              <a:defRPr b="1" sz="1300">
                <a:solidFill>
                  <a:schemeClr val="lt1"/>
                </a:solidFill>
                <a:latin typeface="Calibri"/>
                <a:ea typeface="Calibri"/>
                <a:cs typeface="Calibri"/>
                <a:sym typeface="Calibri"/>
              </a:defRPr>
            </a:lvl5pPr>
            <a:lvl6pPr indent="0" lvl="5" marL="0" algn="ctr">
              <a:spcBef>
                <a:spcPts val="0"/>
              </a:spcBef>
              <a:buNone/>
              <a:defRPr b="1" sz="1300">
                <a:solidFill>
                  <a:schemeClr val="lt1"/>
                </a:solidFill>
                <a:latin typeface="Calibri"/>
                <a:ea typeface="Calibri"/>
                <a:cs typeface="Calibri"/>
                <a:sym typeface="Calibri"/>
              </a:defRPr>
            </a:lvl6pPr>
            <a:lvl7pPr indent="0" lvl="6" marL="0" algn="ctr">
              <a:spcBef>
                <a:spcPts val="0"/>
              </a:spcBef>
              <a:buNone/>
              <a:defRPr b="1" sz="1300">
                <a:solidFill>
                  <a:schemeClr val="lt1"/>
                </a:solidFill>
                <a:latin typeface="Calibri"/>
                <a:ea typeface="Calibri"/>
                <a:cs typeface="Calibri"/>
                <a:sym typeface="Calibri"/>
              </a:defRPr>
            </a:lvl7pPr>
            <a:lvl8pPr indent="0" lvl="7" marL="0" algn="ctr">
              <a:spcBef>
                <a:spcPts val="0"/>
              </a:spcBef>
              <a:buNone/>
              <a:defRPr b="1" sz="1300">
                <a:solidFill>
                  <a:schemeClr val="lt1"/>
                </a:solidFill>
                <a:latin typeface="Calibri"/>
                <a:ea typeface="Calibri"/>
                <a:cs typeface="Calibri"/>
                <a:sym typeface="Calibri"/>
              </a:defRPr>
            </a:lvl8pPr>
            <a:lvl9pPr indent="0" lvl="8" marL="0" algn="ctr">
              <a:spcBef>
                <a:spcPts val="0"/>
              </a:spcBef>
              <a:buNone/>
              <a:defRPr b="1" sz="1300">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Only">
  <p:cSld name="1_Title Only">
    <p:spTree>
      <p:nvGrpSpPr>
        <p:cNvPr id="44" name="Shape 44"/>
        <p:cNvGrpSpPr/>
        <p:nvPr/>
      </p:nvGrpSpPr>
      <p:grpSpPr>
        <a:xfrm>
          <a:off x="0" y="0"/>
          <a:ext cx="0" cy="0"/>
          <a:chOff x="0" y="0"/>
          <a:chExt cx="0" cy="0"/>
        </a:xfrm>
      </p:grpSpPr>
      <p:sp>
        <p:nvSpPr>
          <p:cNvPr id="45" name="Google Shape;45;p31"/>
          <p:cNvSpPr txBox="1"/>
          <p:nvPr>
            <p:ph type="title"/>
          </p:nvPr>
        </p:nvSpPr>
        <p:spPr>
          <a:xfrm>
            <a:off x="6400800" y="365126"/>
            <a:ext cx="4953000" cy="767936"/>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rgbClr val="032F5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31"/>
          <p:cNvSpPr/>
          <p:nvPr>
            <p:ph idx="2" type="pic"/>
          </p:nvPr>
        </p:nvSpPr>
        <p:spPr>
          <a:xfrm>
            <a:off x="0" y="0"/>
            <a:ext cx="5905500" cy="6235700"/>
          </a:xfrm>
          <a:prstGeom prst="rect">
            <a:avLst/>
          </a:prstGeom>
          <a:noFill/>
          <a:ln>
            <a:noFill/>
          </a:ln>
        </p:spPr>
      </p:sp>
      <p:sp>
        <p:nvSpPr>
          <p:cNvPr id="47" name="Google Shape;47;p31"/>
          <p:cNvSpPr txBox="1"/>
          <p:nvPr>
            <p:ph idx="12" type="sldNum"/>
          </p:nvPr>
        </p:nvSpPr>
        <p:spPr>
          <a:xfrm>
            <a:off x="11589026" y="6249615"/>
            <a:ext cx="393432" cy="608383"/>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1" sz="1300">
                <a:solidFill>
                  <a:schemeClr val="lt1"/>
                </a:solidFill>
                <a:latin typeface="Calibri"/>
                <a:ea typeface="Calibri"/>
                <a:cs typeface="Calibri"/>
                <a:sym typeface="Calibri"/>
              </a:defRPr>
            </a:lvl1pPr>
            <a:lvl2pPr indent="0" lvl="1" marL="0" algn="ctr">
              <a:spcBef>
                <a:spcPts val="0"/>
              </a:spcBef>
              <a:buNone/>
              <a:defRPr b="1" sz="1300">
                <a:solidFill>
                  <a:schemeClr val="lt1"/>
                </a:solidFill>
                <a:latin typeface="Calibri"/>
                <a:ea typeface="Calibri"/>
                <a:cs typeface="Calibri"/>
                <a:sym typeface="Calibri"/>
              </a:defRPr>
            </a:lvl2pPr>
            <a:lvl3pPr indent="0" lvl="2" marL="0" algn="ctr">
              <a:spcBef>
                <a:spcPts val="0"/>
              </a:spcBef>
              <a:buNone/>
              <a:defRPr b="1" sz="1300">
                <a:solidFill>
                  <a:schemeClr val="lt1"/>
                </a:solidFill>
                <a:latin typeface="Calibri"/>
                <a:ea typeface="Calibri"/>
                <a:cs typeface="Calibri"/>
                <a:sym typeface="Calibri"/>
              </a:defRPr>
            </a:lvl3pPr>
            <a:lvl4pPr indent="0" lvl="3" marL="0" algn="ctr">
              <a:spcBef>
                <a:spcPts val="0"/>
              </a:spcBef>
              <a:buNone/>
              <a:defRPr b="1" sz="1300">
                <a:solidFill>
                  <a:schemeClr val="lt1"/>
                </a:solidFill>
                <a:latin typeface="Calibri"/>
                <a:ea typeface="Calibri"/>
                <a:cs typeface="Calibri"/>
                <a:sym typeface="Calibri"/>
              </a:defRPr>
            </a:lvl4pPr>
            <a:lvl5pPr indent="0" lvl="4" marL="0" algn="ctr">
              <a:spcBef>
                <a:spcPts val="0"/>
              </a:spcBef>
              <a:buNone/>
              <a:defRPr b="1" sz="1300">
                <a:solidFill>
                  <a:schemeClr val="lt1"/>
                </a:solidFill>
                <a:latin typeface="Calibri"/>
                <a:ea typeface="Calibri"/>
                <a:cs typeface="Calibri"/>
                <a:sym typeface="Calibri"/>
              </a:defRPr>
            </a:lvl5pPr>
            <a:lvl6pPr indent="0" lvl="5" marL="0" algn="ctr">
              <a:spcBef>
                <a:spcPts val="0"/>
              </a:spcBef>
              <a:buNone/>
              <a:defRPr b="1" sz="1300">
                <a:solidFill>
                  <a:schemeClr val="lt1"/>
                </a:solidFill>
                <a:latin typeface="Calibri"/>
                <a:ea typeface="Calibri"/>
                <a:cs typeface="Calibri"/>
                <a:sym typeface="Calibri"/>
              </a:defRPr>
            </a:lvl6pPr>
            <a:lvl7pPr indent="0" lvl="6" marL="0" algn="ctr">
              <a:spcBef>
                <a:spcPts val="0"/>
              </a:spcBef>
              <a:buNone/>
              <a:defRPr b="1" sz="1300">
                <a:solidFill>
                  <a:schemeClr val="lt1"/>
                </a:solidFill>
                <a:latin typeface="Calibri"/>
                <a:ea typeface="Calibri"/>
                <a:cs typeface="Calibri"/>
                <a:sym typeface="Calibri"/>
              </a:defRPr>
            </a:lvl7pPr>
            <a:lvl8pPr indent="0" lvl="7" marL="0" algn="ctr">
              <a:spcBef>
                <a:spcPts val="0"/>
              </a:spcBef>
              <a:buNone/>
              <a:defRPr b="1" sz="1300">
                <a:solidFill>
                  <a:schemeClr val="lt1"/>
                </a:solidFill>
                <a:latin typeface="Calibri"/>
                <a:ea typeface="Calibri"/>
                <a:cs typeface="Calibri"/>
                <a:sym typeface="Calibri"/>
              </a:defRPr>
            </a:lvl8pPr>
            <a:lvl9pPr indent="0" lvl="8" marL="0" algn="ctr">
              <a:spcBef>
                <a:spcPts val="0"/>
              </a:spcBef>
              <a:buNone/>
              <a:defRPr b="1" sz="1300">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Only">
  <p:cSld name="2_Title Only">
    <p:spTree>
      <p:nvGrpSpPr>
        <p:cNvPr id="48" name="Shape 48"/>
        <p:cNvGrpSpPr/>
        <p:nvPr/>
      </p:nvGrpSpPr>
      <p:grpSpPr>
        <a:xfrm>
          <a:off x="0" y="0"/>
          <a:ext cx="0" cy="0"/>
          <a:chOff x="0" y="0"/>
          <a:chExt cx="0" cy="0"/>
        </a:xfrm>
      </p:grpSpPr>
      <p:sp>
        <p:nvSpPr>
          <p:cNvPr id="49" name="Google Shape;49;p32"/>
          <p:cNvSpPr txBox="1"/>
          <p:nvPr>
            <p:ph type="title"/>
          </p:nvPr>
        </p:nvSpPr>
        <p:spPr>
          <a:xfrm>
            <a:off x="6400800" y="365126"/>
            <a:ext cx="4953000" cy="767936"/>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rgbClr val="032F5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0" name="Google Shape;50;p32"/>
          <p:cNvSpPr/>
          <p:nvPr>
            <p:ph idx="2" type="pic"/>
          </p:nvPr>
        </p:nvSpPr>
        <p:spPr>
          <a:xfrm>
            <a:off x="0" y="0"/>
            <a:ext cx="5905500" cy="3670300"/>
          </a:xfrm>
          <a:prstGeom prst="rect">
            <a:avLst/>
          </a:prstGeom>
          <a:noFill/>
          <a:ln>
            <a:noFill/>
          </a:ln>
        </p:spPr>
      </p:sp>
      <p:sp>
        <p:nvSpPr>
          <p:cNvPr id="51" name="Google Shape;51;p32"/>
          <p:cNvSpPr/>
          <p:nvPr>
            <p:ph idx="3" type="pic"/>
          </p:nvPr>
        </p:nvSpPr>
        <p:spPr>
          <a:xfrm>
            <a:off x="0" y="3670300"/>
            <a:ext cx="2926080" cy="2565400"/>
          </a:xfrm>
          <a:prstGeom prst="rect">
            <a:avLst/>
          </a:prstGeom>
          <a:noFill/>
          <a:ln>
            <a:noFill/>
          </a:ln>
        </p:spPr>
      </p:sp>
      <p:sp>
        <p:nvSpPr>
          <p:cNvPr id="52" name="Google Shape;52;p32"/>
          <p:cNvSpPr/>
          <p:nvPr>
            <p:ph idx="4" type="pic"/>
          </p:nvPr>
        </p:nvSpPr>
        <p:spPr>
          <a:xfrm>
            <a:off x="2957830" y="3670300"/>
            <a:ext cx="2926080" cy="2565400"/>
          </a:xfrm>
          <a:prstGeom prst="rect">
            <a:avLst/>
          </a:prstGeom>
          <a:noFill/>
          <a:ln>
            <a:noFill/>
          </a:ln>
        </p:spPr>
      </p:sp>
      <p:sp>
        <p:nvSpPr>
          <p:cNvPr id="53" name="Google Shape;53;p32"/>
          <p:cNvSpPr txBox="1"/>
          <p:nvPr>
            <p:ph idx="12" type="sldNum"/>
          </p:nvPr>
        </p:nvSpPr>
        <p:spPr>
          <a:xfrm>
            <a:off x="11589026" y="6249615"/>
            <a:ext cx="393432" cy="608383"/>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1" sz="1300">
                <a:solidFill>
                  <a:schemeClr val="lt1"/>
                </a:solidFill>
                <a:latin typeface="Calibri"/>
                <a:ea typeface="Calibri"/>
                <a:cs typeface="Calibri"/>
                <a:sym typeface="Calibri"/>
              </a:defRPr>
            </a:lvl1pPr>
            <a:lvl2pPr indent="0" lvl="1" marL="0" algn="ctr">
              <a:spcBef>
                <a:spcPts val="0"/>
              </a:spcBef>
              <a:buNone/>
              <a:defRPr b="1" sz="1300">
                <a:solidFill>
                  <a:schemeClr val="lt1"/>
                </a:solidFill>
                <a:latin typeface="Calibri"/>
                <a:ea typeface="Calibri"/>
                <a:cs typeface="Calibri"/>
                <a:sym typeface="Calibri"/>
              </a:defRPr>
            </a:lvl2pPr>
            <a:lvl3pPr indent="0" lvl="2" marL="0" algn="ctr">
              <a:spcBef>
                <a:spcPts val="0"/>
              </a:spcBef>
              <a:buNone/>
              <a:defRPr b="1" sz="1300">
                <a:solidFill>
                  <a:schemeClr val="lt1"/>
                </a:solidFill>
                <a:latin typeface="Calibri"/>
                <a:ea typeface="Calibri"/>
                <a:cs typeface="Calibri"/>
                <a:sym typeface="Calibri"/>
              </a:defRPr>
            </a:lvl3pPr>
            <a:lvl4pPr indent="0" lvl="3" marL="0" algn="ctr">
              <a:spcBef>
                <a:spcPts val="0"/>
              </a:spcBef>
              <a:buNone/>
              <a:defRPr b="1" sz="1300">
                <a:solidFill>
                  <a:schemeClr val="lt1"/>
                </a:solidFill>
                <a:latin typeface="Calibri"/>
                <a:ea typeface="Calibri"/>
                <a:cs typeface="Calibri"/>
                <a:sym typeface="Calibri"/>
              </a:defRPr>
            </a:lvl4pPr>
            <a:lvl5pPr indent="0" lvl="4" marL="0" algn="ctr">
              <a:spcBef>
                <a:spcPts val="0"/>
              </a:spcBef>
              <a:buNone/>
              <a:defRPr b="1" sz="1300">
                <a:solidFill>
                  <a:schemeClr val="lt1"/>
                </a:solidFill>
                <a:latin typeface="Calibri"/>
                <a:ea typeface="Calibri"/>
                <a:cs typeface="Calibri"/>
                <a:sym typeface="Calibri"/>
              </a:defRPr>
            </a:lvl5pPr>
            <a:lvl6pPr indent="0" lvl="5" marL="0" algn="ctr">
              <a:spcBef>
                <a:spcPts val="0"/>
              </a:spcBef>
              <a:buNone/>
              <a:defRPr b="1" sz="1300">
                <a:solidFill>
                  <a:schemeClr val="lt1"/>
                </a:solidFill>
                <a:latin typeface="Calibri"/>
                <a:ea typeface="Calibri"/>
                <a:cs typeface="Calibri"/>
                <a:sym typeface="Calibri"/>
              </a:defRPr>
            </a:lvl6pPr>
            <a:lvl7pPr indent="0" lvl="6" marL="0" algn="ctr">
              <a:spcBef>
                <a:spcPts val="0"/>
              </a:spcBef>
              <a:buNone/>
              <a:defRPr b="1" sz="1300">
                <a:solidFill>
                  <a:schemeClr val="lt1"/>
                </a:solidFill>
                <a:latin typeface="Calibri"/>
                <a:ea typeface="Calibri"/>
                <a:cs typeface="Calibri"/>
                <a:sym typeface="Calibri"/>
              </a:defRPr>
            </a:lvl7pPr>
            <a:lvl8pPr indent="0" lvl="7" marL="0" algn="ctr">
              <a:spcBef>
                <a:spcPts val="0"/>
              </a:spcBef>
              <a:buNone/>
              <a:defRPr b="1" sz="1300">
                <a:solidFill>
                  <a:schemeClr val="lt1"/>
                </a:solidFill>
                <a:latin typeface="Calibri"/>
                <a:ea typeface="Calibri"/>
                <a:cs typeface="Calibri"/>
                <a:sym typeface="Calibri"/>
              </a:defRPr>
            </a:lvl8pPr>
            <a:lvl9pPr indent="0" lvl="8" marL="0" algn="ctr">
              <a:spcBef>
                <a:spcPts val="0"/>
              </a:spcBef>
              <a:buNone/>
              <a:defRPr b="1" sz="1300">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33"/>
          <p:cNvSpPr txBox="1"/>
          <p:nvPr>
            <p:ph idx="12" type="sldNum"/>
          </p:nvPr>
        </p:nvSpPr>
        <p:spPr>
          <a:xfrm>
            <a:off x="11589026" y="6249615"/>
            <a:ext cx="393432" cy="608383"/>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1" sz="1300">
                <a:solidFill>
                  <a:schemeClr val="lt1"/>
                </a:solidFill>
                <a:latin typeface="Calibri"/>
                <a:ea typeface="Calibri"/>
                <a:cs typeface="Calibri"/>
                <a:sym typeface="Calibri"/>
              </a:defRPr>
            </a:lvl1pPr>
            <a:lvl2pPr indent="0" lvl="1" marL="0" algn="ctr">
              <a:spcBef>
                <a:spcPts val="0"/>
              </a:spcBef>
              <a:buNone/>
              <a:defRPr b="1" sz="1300">
                <a:solidFill>
                  <a:schemeClr val="lt1"/>
                </a:solidFill>
                <a:latin typeface="Calibri"/>
                <a:ea typeface="Calibri"/>
                <a:cs typeface="Calibri"/>
                <a:sym typeface="Calibri"/>
              </a:defRPr>
            </a:lvl2pPr>
            <a:lvl3pPr indent="0" lvl="2" marL="0" algn="ctr">
              <a:spcBef>
                <a:spcPts val="0"/>
              </a:spcBef>
              <a:buNone/>
              <a:defRPr b="1" sz="1300">
                <a:solidFill>
                  <a:schemeClr val="lt1"/>
                </a:solidFill>
                <a:latin typeface="Calibri"/>
                <a:ea typeface="Calibri"/>
                <a:cs typeface="Calibri"/>
                <a:sym typeface="Calibri"/>
              </a:defRPr>
            </a:lvl3pPr>
            <a:lvl4pPr indent="0" lvl="3" marL="0" algn="ctr">
              <a:spcBef>
                <a:spcPts val="0"/>
              </a:spcBef>
              <a:buNone/>
              <a:defRPr b="1" sz="1300">
                <a:solidFill>
                  <a:schemeClr val="lt1"/>
                </a:solidFill>
                <a:latin typeface="Calibri"/>
                <a:ea typeface="Calibri"/>
                <a:cs typeface="Calibri"/>
                <a:sym typeface="Calibri"/>
              </a:defRPr>
            </a:lvl4pPr>
            <a:lvl5pPr indent="0" lvl="4" marL="0" algn="ctr">
              <a:spcBef>
                <a:spcPts val="0"/>
              </a:spcBef>
              <a:buNone/>
              <a:defRPr b="1" sz="1300">
                <a:solidFill>
                  <a:schemeClr val="lt1"/>
                </a:solidFill>
                <a:latin typeface="Calibri"/>
                <a:ea typeface="Calibri"/>
                <a:cs typeface="Calibri"/>
                <a:sym typeface="Calibri"/>
              </a:defRPr>
            </a:lvl5pPr>
            <a:lvl6pPr indent="0" lvl="5" marL="0" algn="ctr">
              <a:spcBef>
                <a:spcPts val="0"/>
              </a:spcBef>
              <a:buNone/>
              <a:defRPr b="1" sz="1300">
                <a:solidFill>
                  <a:schemeClr val="lt1"/>
                </a:solidFill>
                <a:latin typeface="Calibri"/>
                <a:ea typeface="Calibri"/>
                <a:cs typeface="Calibri"/>
                <a:sym typeface="Calibri"/>
              </a:defRPr>
            </a:lvl6pPr>
            <a:lvl7pPr indent="0" lvl="6" marL="0" algn="ctr">
              <a:spcBef>
                <a:spcPts val="0"/>
              </a:spcBef>
              <a:buNone/>
              <a:defRPr b="1" sz="1300">
                <a:solidFill>
                  <a:schemeClr val="lt1"/>
                </a:solidFill>
                <a:latin typeface="Calibri"/>
                <a:ea typeface="Calibri"/>
                <a:cs typeface="Calibri"/>
                <a:sym typeface="Calibri"/>
              </a:defRPr>
            </a:lvl7pPr>
            <a:lvl8pPr indent="0" lvl="7" marL="0" algn="ctr">
              <a:spcBef>
                <a:spcPts val="0"/>
              </a:spcBef>
              <a:buNone/>
              <a:defRPr b="1" sz="1300">
                <a:solidFill>
                  <a:schemeClr val="lt1"/>
                </a:solidFill>
                <a:latin typeface="Calibri"/>
                <a:ea typeface="Calibri"/>
                <a:cs typeface="Calibri"/>
                <a:sym typeface="Calibri"/>
              </a:defRPr>
            </a:lvl8pPr>
            <a:lvl9pPr indent="0" lvl="8" marL="0" algn="ctr">
              <a:spcBef>
                <a:spcPts val="0"/>
              </a:spcBef>
              <a:buNone/>
              <a:defRPr b="1" sz="1300">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3.png"/><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5" Type="http://schemas.openxmlformats.org/officeDocument/2006/relationships/slideLayout" Target="../slideLayouts/slideLayout13.xml"/><Relationship Id="rId14" Type="http://schemas.openxmlformats.org/officeDocument/2006/relationships/slideLayout" Target="../slideLayouts/slideLayout12.xml"/><Relationship Id="rId17" Type="http://schemas.openxmlformats.org/officeDocument/2006/relationships/slideLayout" Target="../slideLayouts/slideLayout15.xml"/><Relationship Id="rId16" Type="http://schemas.openxmlformats.org/officeDocument/2006/relationships/slideLayout" Target="../slideLayouts/slideLayout14.xml"/><Relationship Id="rId5" Type="http://schemas.openxmlformats.org/officeDocument/2006/relationships/slideLayout" Target="../slideLayouts/slideLayout3.xml"/><Relationship Id="rId6" Type="http://schemas.openxmlformats.org/officeDocument/2006/relationships/slideLayout" Target="../slideLayouts/slideLayout4.xml"/><Relationship Id="rId18" Type="http://schemas.openxmlformats.org/officeDocument/2006/relationships/theme" Target="../theme/theme3.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4.xml"/><Relationship Id="rId10" Type="http://schemas.openxmlformats.org/officeDocument/2006/relationships/slideLayout" Target="../slideLayouts/slideLayout23.xml"/><Relationship Id="rId13" Type="http://schemas.openxmlformats.org/officeDocument/2006/relationships/theme" Target="../theme/theme4.xml"/><Relationship Id="rId12" Type="http://schemas.openxmlformats.org/officeDocument/2006/relationships/slideLayout" Target="../slideLayouts/slideLayout25.xml"/><Relationship Id="rId1" Type="http://schemas.openxmlformats.org/officeDocument/2006/relationships/image" Target="../media/image6.png"/><Relationship Id="rId2" Type="http://schemas.openxmlformats.org/officeDocument/2006/relationships/image" Target="../media/image5.png"/><Relationship Id="rId3" Type="http://schemas.openxmlformats.org/officeDocument/2006/relationships/slideLayout" Target="../slideLayouts/slideLayout16.xml"/><Relationship Id="rId4" Type="http://schemas.openxmlformats.org/officeDocument/2006/relationships/slideLayout" Target="../slideLayouts/slideLayout17.xml"/><Relationship Id="rId9" Type="http://schemas.openxmlformats.org/officeDocument/2006/relationships/slideLayout" Target="../slideLayouts/slideLayout22.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0" Type="http://schemas.openxmlformats.org/officeDocument/2006/relationships/theme" Target="../theme/theme2.xml"/><Relationship Id="rId1" Type="http://schemas.openxmlformats.org/officeDocument/2006/relationships/image" Target="../media/image16.png"/><Relationship Id="rId2" Type="http://schemas.openxmlformats.org/officeDocument/2006/relationships/image" Target="../media/image13.png"/><Relationship Id="rId3" Type="http://schemas.openxmlformats.org/officeDocument/2006/relationships/slideLayout" Target="../slideLayouts/slideLayout26.xml"/><Relationship Id="rId4" Type="http://schemas.openxmlformats.org/officeDocument/2006/relationships/slideLayout" Target="../slideLayouts/slideLayout27.xml"/><Relationship Id="rId9" Type="http://schemas.openxmlformats.org/officeDocument/2006/relationships/slideLayout" Target="../slideLayouts/slideLayout32.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0"/>
          <p:cNvSpPr txBox="1"/>
          <p:nvPr>
            <p:ph type="title"/>
          </p:nvPr>
        </p:nvSpPr>
        <p:spPr>
          <a:xfrm>
            <a:off x="838200" y="365126"/>
            <a:ext cx="10515600" cy="767936"/>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0"/>
              </a:spcBef>
              <a:spcAft>
                <a:spcPts val="0"/>
              </a:spcAft>
              <a:buClr>
                <a:srgbClr val="032F55"/>
              </a:buClr>
              <a:buSzPts val="3600"/>
              <a:buFont typeface="Calibri"/>
              <a:buNone/>
              <a:defRPr b="1" i="0" sz="3600" u="none" cap="none" strike="noStrike">
                <a:solidFill>
                  <a:srgbClr val="032F55"/>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0"/>
          <p:cNvSpPr txBox="1"/>
          <p:nvPr>
            <p:ph idx="1" type="body"/>
          </p:nvPr>
        </p:nvSpPr>
        <p:spPr>
          <a:xfrm>
            <a:off x="838200" y="1825625"/>
            <a:ext cx="10515600" cy="3899314"/>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rgbClr val="3F3F3F"/>
              </a:buClr>
              <a:buSzPts val="2800"/>
              <a:buFont typeface="Arial"/>
              <a:buChar char="•"/>
              <a:defRPr b="0" i="0" sz="2800" u="none" cap="none" strike="noStrike">
                <a:solidFill>
                  <a:srgbClr val="3F3F3F"/>
                </a:solidFill>
                <a:latin typeface="Calibri"/>
                <a:ea typeface="Calibri"/>
                <a:cs typeface="Calibri"/>
                <a:sym typeface="Calibri"/>
              </a:defRPr>
            </a:lvl1pPr>
            <a:lvl2pPr indent="-381000" lvl="1" marL="914400" marR="0" rtl="0" algn="l">
              <a:lnSpc>
                <a:spcPct val="90000"/>
              </a:lnSpc>
              <a:spcBef>
                <a:spcPts val="500"/>
              </a:spcBef>
              <a:spcAft>
                <a:spcPts val="0"/>
              </a:spcAft>
              <a:buClr>
                <a:srgbClr val="3F3F3F"/>
              </a:buClr>
              <a:buSzPts val="2400"/>
              <a:buFont typeface="Arial"/>
              <a:buChar char="•"/>
              <a:defRPr b="0" i="0" sz="2400" u="none" cap="none" strike="noStrike">
                <a:solidFill>
                  <a:srgbClr val="3F3F3F"/>
                </a:solidFill>
                <a:latin typeface="Calibri"/>
                <a:ea typeface="Calibri"/>
                <a:cs typeface="Calibri"/>
                <a:sym typeface="Calibri"/>
              </a:defRPr>
            </a:lvl2pPr>
            <a:lvl3pPr indent="-355600" lvl="2" marL="1371600" marR="0" rtl="0" algn="l">
              <a:lnSpc>
                <a:spcPct val="90000"/>
              </a:lnSpc>
              <a:spcBef>
                <a:spcPts val="500"/>
              </a:spcBef>
              <a:spcAft>
                <a:spcPts val="0"/>
              </a:spcAft>
              <a:buClr>
                <a:srgbClr val="3F3F3F"/>
              </a:buClr>
              <a:buSzPts val="2000"/>
              <a:buFont typeface="Arial"/>
              <a:buChar char="•"/>
              <a:defRPr b="0" i="0" sz="2000" u="none" cap="none" strike="noStrike">
                <a:solidFill>
                  <a:srgbClr val="3F3F3F"/>
                </a:solidFill>
                <a:latin typeface="Calibri"/>
                <a:ea typeface="Calibri"/>
                <a:cs typeface="Calibri"/>
                <a:sym typeface="Calibri"/>
              </a:defRPr>
            </a:lvl3pPr>
            <a:lvl4pPr indent="-342900" lvl="3" marL="1828800" marR="0" rtl="0" algn="l">
              <a:lnSpc>
                <a:spcPct val="90000"/>
              </a:lnSpc>
              <a:spcBef>
                <a:spcPts val="500"/>
              </a:spcBef>
              <a:spcAft>
                <a:spcPts val="0"/>
              </a:spcAft>
              <a:buClr>
                <a:srgbClr val="3F3F3F"/>
              </a:buClr>
              <a:buSzPts val="1800"/>
              <a:buFont typeface="Arial"/>
              <a:buChar char="•"/>
              <a:defRPr b="0" i="0" sz="1800" u="none" cap="none" strike="noStrike">
                <a:solidFill>
                  <a:srgbClr val="3F3F3F"/>
                </a:solidFill>
                <a:latin typeface="Calibri"/>
                <a:ea typeface="Calibri"/>
                <a:cs typeface="Calibri"/>
                <a:sym typeface="Calibri"/>
              </a:defRPr>
            </a:lvl4pPr>
            <a:lvl5pPr indent="-342900" lvl="4" marL="2286000" marR="0" rtl="0" algn="l">
              <a:lnSpc>
                <a:spcPct val="90000"/>
              </a:lnSpc>
              <a:spcBef>
                <a:spcPts val="500"/>
              </a:spcBef>
              <a:spcAft>
                <a:spcPts val="0"/>
              </a:spcAft>
              <a:buClr>
                <a:srgbClr val="3F3F3F"/>
              </a:buClr>
              <a:buSzPts val="1800"/>
              <a:buFont typeface="Arial"/>
              <a:buChar char="•"/>
              <a:defRPr b="0" i="0" sz="1800" u="none" cap="none" strike="noStrike">
                <a:solidFill>
                  <a:srgbClr val="3F3F3F"/>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20"/>
          <p:cNvSpPr/>
          <p:nvPr/>
        </p:nvSpPr>
        <p:spPr>
          <a:xfrm>
            <a:off x="0" y="6249617"/>
            <a:ext cx="11379484" cy="608381"/>
          </a:xfrm>
          <a:prstGeom prst="rect">
            <a:avLst/>
          </a:prstGeom>
          <a:solidFill>
            <a:srgbClr val="03305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C:\Users\vacoGrovem\AppData\Local\Microsoft\Windows\Temporary Internet Files\Content.Outlook\83QVOJUE\CHOOSE-VA-rev.png" id="13" name="Google Shape;13;p20"/>
          <p:cNvPicPr preferRelativeResize="0"/>
          <p:nvPr/>
        </p:nvPicPr>
        <p:blipFill rotWithShape="1">
          <a:blip r:embed="rId1">
            <a:alphaModFix/>
          </a:blip>
          <a:srcRect b="0" l="0" r="0" t="0"/>
          <a:stretch/>
        </p:blipFill>
        <p:spPr>
          <a:xfrm>
            <a:off x="838200" y="6309493"/>
            <a:ext cx="1717767" cy="462532"/>
          </a:xfrm>
          <a:prstGeom prst="rect">
            <a:avLst/>
          </a:prstGeom>
          <a:noFill/>
          <a:ln>
            <a:noFill/>
          </a:ln>
        </p:spPr>
      </p:pic>
      <p:pic>
        <p:nvPicPr>
          <p:cNvPr descr="3. VA-PRIMARY-HORIZONTAL-WHITE-VECTOR2.png" id="14" name="Google Shape;14;p20"/>
          <p:cNvPicPr preferRelativeResize="0"/>
          <p:nvPr/>
        </p:nvPicPr>
        <p:blipFill rotWithShape="1">
          <a:blip r:embed="rId2">
            <a:alphaModFix/>
          </a:blip>
          <a:srcRect b="0" l="0" r="0" t="0"/>
          <a:stretch/>
        </p:blipFill>
        <p:spPr>
          <a:xfrm>
            <a:off x="9292765" y="6357255"/>
            <a:ext cx="1862976" cy="414770"/>
          </a:xfrm>
          <a:prstGeom prst="rect">
            <a:avLst/>
          </a:prstGeom>
          <a:noFill/>
          <a:ln>
            <a:noFill/>
          </a:ln>
        </p:spPr>
      </p:pic>
      <p:sp>
        <p:nvSpPr>
          <p:cNvPr id="15" name="Google Shape;15;p20"/>
          <p:cNvSpPr/>
          <p:nvPr/>
        </p:nvSpPr>
        <p:spPr>
          <a:xfrm>
            <a:off x="11379484" y="6249617"/>
            <a:ext cx="812516" cy="608383"/>
          </a:xfrm>
          <a:prstGeom prst="rect">
            <a:avLst/>
          </a:prstGeom>
          <a:solidFill>
            <a:srgbClr val="2298D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6" name="Google Shape;16;p20"/>
          <p:cNvSpPr txBox="1"/>
          <p:nvPr>
            <p:ph idx="12" type="sldNum"/>
          </p:nvPr>
        </p:nvSpPr>
        <p:spPr>
          <a:xfrm>
            <a:off x="11589026" y="6249615"/>
            <a:ext cx="393432" cy="608383"/>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1" i="0" sz="1300" u="none" cap="none" strike="noStrike">
                <a:solidFill>
                  <a:schemeClr val="lt1"/>
                </a:solidFill>
                <a:latin typeface="Calibri"/>
                <a:ea typeface="Calibri"/>
                <a:cs typeface="Calibri"/>
                <a:sym typeface="Calibri"/>
              </a:defRPr>
            </a:lvl1pPr>
            <a:lvl2pPr indent="0" lvl="1" marL="0" marR="0" rtl="0" algn="ctr">
              <a:spcBef>
                <a:spcPts val="0"/>
              </a:spcBef>
              <a:buNone/>
              <a:defRPr b="1" i="0" sz="1300" u="none" cap="none" strike="noStrike">
                <a:solidFill>
                  <a:schemeClr val="lt1"/>
                </a:solidFill>
                <a:latin typeface="Calibri"/>
                <a:ea typeface="Calibri"/>
                <a:cs typeface="Calibri"/>
                <a:sym typeface="Calibri"/>
              </a:defRPr>
            </a:lvl2pPr>
            <a:lvl3pPr indent="0" lvl="2" marL="0" marR="0" rtl="0" algn="ctr">
              <a:spcBef>
                <a:spcPts val="0"/>
              </a:spcBef>
              <a:buNone/>
              <a:defRPr b="1" i="0" sz="1300" u="none" cap="none" strike="noStrike">
                <a:solidFill>
                  <a:schemeClr val="lt1"/>
                </a:solidFill>
                <a:latin typeface="Calibri"/>
                <a:ea typeface="Calibri"/>
                <a:cs typeface="Calibri"/>
                <a:sym typeface="Calibri"/>
              </a:defRPr>
            </a:lvl3pPr>
            <a:lvl4pPr indent="0" lvl="3" marL="0" marR="0" rtl="0" algn="ctr">
              <a:spcBef>
                <a:spcPts val="0"/>
              </a:spcBef>
              <a:buNone/>
              <a:defRPr b="1" i="0" sz="1300" u="none" cap="none" strike="noStrike">
                <a:solidFill>
                  <a:schemeClr val="lt1"/>
                </a:solidFill>
                <a:latin typeface="Calibri"/>
                <a:ea typeface="Calibri"/>
                <a:cs typeface="Calibri"/>
                <a:sym typeface="Calibri"/>
              </a:defRPr>
            </a:lvl4pPr>
            <a:lvl5pPr indent="0" lvl="4" marL="0" marR="0" rtl="0" algn="ctr">
              <a:spcBef>
                <a:spcPts val="0"/>
              </a:spcBef>
              <a:buNone/>
              <a:defRPr b="1" i="0" sz="1300" u="none" cap="none" strike="noStrike">
                <a:solidFill>
                  <a:schemeClr val="lt1"/>
                </a:solidFill>
                <a:latin typeface="Calibri"/>
                <a:ea typeface="Calibri"/>
                <a:cs typeface="Calibri"/>
                <a:sym typeface="Calibri"/>
              </a:defRPr>
            </a:lvl5pPr>
            <a:lvl6pPr indent="0" lvl="5" marL="0" marR="0" rtl="0" algn="ctr">
              <a:spcBef>
                <a:spcPts val="0"/>
              </a:spcBef>
              <a:buNone/>
              <a:defRPr b="1" i="0" sz="1300" u="none" cap="none" strike="noStrike">
                <a:solidFill>
                  <a:schemeClr val="lt1"/>
                </a:solidFill>
                <a:latin typeface="Calibri"/>
                <a:ea typeface="Calibri"/>
                <a:cs typeface="Calibri"/>
                <a:sym typeface="Calibri"/>
              </a:defRPr>
            </a:lvl6pPr>
            <a:lvl7pPr indent="0" lvl="6" marL="0" marR="0" rtl="0" algn="ctr">
              <a:spcBef>
                <a:spcPts val="0"/>
              </a:spcBef>
              <a:buNone/>
              <a:defRPr b="1" i="0" sz="1300" u="none" cap="none" strike="noStrike">
                <a:solidFill>
                  <a:schemeClr val="lt1"/>
                </a:solidFill>
                <a:latin typeface="Calibri"/>
                <a:ea typeface="Calibri"/>
                <a:cs typeface="Calibri"/>
                <a:sym typeface="Calibri"/>
              </a:defRPr>
            </a:lvl7pPr>
            <a:lvl8pPr indent="0" lvl="7" marL="0" marR="0" rtl="0" algn="ctr">
              <a:spcBef>
                <a:spcPts val="0"/>
              </a:spcBef>
              <a:buNone/>
              <a:defRPr b="1" i="0" sz="1300" u="none" cap="none" strike="noStrike">
                <a:solidFill>
                  <a:schemeClr val="lt1"/>
                </a:solidFill>
                <a:latin typeface="Calibri"/>
                <a:ea typeface="Calibri"/>
                <a:cs typeface="Calibri"/>
                <a:sym typeface="Calibri"/>
              </a:defRPr>
            </a:lvl8pPr>
            <a:lvl9pPr indent="0" lvl="8" marL="0" marR="0" rtl="0" algn="ctr">
              <a:spcBef>
                <a:spcPts val="0"/>
              </a:spcBef>
              <a:buNone/>
              <a:defRPr b="1" i="0" sz="13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
        <p:nvSpPr>
          <p:cNvPr id="17" name="Google Shape;17;p20"/>
          <p:cNvSpPr/>
          <p:nvPr/>
        </p:nvSpPr>
        <p:spPr>
          <a:xfrm>
            <a:off x="3048000" y="6371916"/>
            <a:ext cx="6096000"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1000" u="none" cap="none" strike="noStrike">
                <a:solidFill>
                  <a:schemeClr val="lt1"/>
                </a:solidFill>
                <a:latin typeface="Calibri"/>
                <a:ea typeface="Calibri"/>
                <a:cs typeface="Calibri"/>
                <a:sym typeface="Calibri"/>
              </a:rPr>
              <a:t>VETERANS BENEFITS ADMINISTRATION </a:t>
            </a:r>
            <a:endParaRPr/>
          </a:p>
          <a:p>
            <a:pPr indent="0" lvl="0" marL="0" marR="0" rtl="0" algn="ctr">
              <a:spcBef>
                <a:spcPts val="0"/>
              </a:spcBef>
              <a:spcAft>
                <a:spcPts val="0"/>
              </a:spcAft>
              <a:buNone/>
            </a:pPr>
            <a:r>
              <a:rPr b="1" i="0" lang="en-US" sz="1000" u="none" cap="none" strike="noStrike">
                <a:solidFill>
                  <a:schemeClr val="lt1"/>
                </a:solidFill>
                <a:latin typeface="Calibri"/>
                <a:ea typeface="Calibri"/>
                <a:cs typeface="Calibri"/>
                <a:sym typeface="Calibri"/>
              </a:rPr>
              <a:t>CONTROLLED UNCLASSIFIED INFORMATION</a:t>
            </a:r>
            <a:endParaRPr b="1" i="0" sz="1000" u="none" cap="none" strike="noStrike">
              <a:solidFill>
                <a:schemeClr val="lt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0" name="Shape 90"/>
        <p:cNvGrpSpPr/>
        <p:nvPr/>
      </p:nvGrpSpPr>
      <p:grpSpPr>
        <a:xfrm>
          <a:off x="0" y="0"/>
          <a:ext cx="0" cy="0"/>
          <a:chOff x="0" y="0"/>
          <a:chExt cx="0" cy="0"/>
        </a:xfrm>
      </p:grpSpPr>
      <p:sp>
        <p:nvSpPr>
          <p:cNvPr id="91" name="Google Shape;91;p22"/>
          <p:cNvSpPr txBox="1"/>
          <p:nvPr>
            <p:ph type="title"/>
          </p:nvPr>
        </p:nvSpPr>
        <p:spPr>
          <a:xfrm>
            <a:off x="609600" y="274637"/>
            <a:ext cx="109728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92" name="Google Shape;92;p22"/>
          <p:cNvSpPr txBox="1"/>
          <p:nvPr>
            <p:ph idx="1" type="body"/>
          </p:nvPr>
        </p:nvSpPr>
        <p:spPr>
          <a:xfrm>
            <a:off x="609600" y="1600294"/>
            <a:ext cx="109728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93" name="Google Shape;93;p22"/>
          <p:cNvSpPr txBox="1"/>
          <p:nvPr>
            <p:ph idx="12" type="sldNum"/>
          </p:nvPr>
        </p:nvSpPr>
        <p:spPr>
          <a:xfrm>
            <a:off x="11582400" y="6400233"/>
            <a:ext cx="51284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FFFFFF"/>
                </a:solidFill>
                <a:latin typeface="Calibri"/>
                <a:ea typeface="Calibri"/>
                <a:cs typeface="Calibri"/>
                <a:sym typeface="Calibri"/>
              </a:defRPr>
            </a:lvl1pPr>
            <a:lvl2pPr indent="0" lvl="1" marL="0" marR="0" rtl="0" algn="r">
              <a:spcBef>
                <a:spcPts val="0"/>
              </a:spcBef>
              <a:buNone/>
              <a:defRPr sz="1200">
                <a:solidFill>
                  <a:srgbClr val="FFFFFF"/>
                </a:solidFill>
                <a:latin typeface="Calibri"/>
                <a:ea typeface="Calibri"/>
                <a:cs typeface="Calibri"/>
                <a:sym typeface="Calibri"/>
              </a:defRPr>
            </a:lvl2pPr>
            <a:lvl3pPr indent="0" lvl="2" marL="0" marR="0" rtl="0" algn="r">
              <a:spcBef>
                <a:spcPts val="0"/>
              </a:spcBef>
              <a:buNone/>
              <a:defRPr sz="1200">
                <a:solidFill>
                  <a:srgbClr val="FFFFFF"/>
                </a:solidFill>
                <a:latin typeface="Calibri"/>
                <a:ea typeface="Calibri"/>
                <a:cs typeface="Calibri"/>
                <a:sym typeface="Calibri"/>
              </a:defRPr>
            </a:lvl3pPr>
            <a:lvl4pPr indent="0" lvl="3" marL="0" marR="0" rtl="0" algn="r">
              <a:spcBef>
                <a:spcPts val="0"/>
              </a:spcBef>
              <a:buNone/>
              <a:defRPr sz="1200">
                <a:solidFill>
                  <a:srgbClr val="FFFFFF"/>
                </a:solidFill>
                <a:latin typeface="Calibri"/>
                <a:ea typeface="Calibri"/>
                <a:cs typeface="Calibri"/>
                <a:sym typeface="Calibri"/>
              </a:defRPr>
            </a:lvl4pPr>
            <a:lvl5pPr indent="0" lvl="4" marL="0" marR="0" rtl="0" algn="r">
              <a:spcBef>
                <a:spcPts val="0"/>
              </a:spcBef>
              <a:buNone/>
              <a:defRPr sz="1200">
                <a:solidFill>
                  <a:srgbClr val="FFFFFF"/>
                </a:solidFill>
                <a:latin typeface="Calibri"/>
                <a:ea typeface="Calibri"/>
                <a:cs typeface="Calibri"/>
                <a:sym typeface="Calibri"/>
              </a:defRPr>
            </a:lvl5pPr>
            <a:lvl6pPr indent="0" lvl="5" marL="0" marR="0" rtl="0" algn="r">
              <a:spcBef>
                <a:spcPts val="0"/>
              </a:spcBef>
              <a:buNone/>
              <a:defRPr sz="1200">
                <a:solidFill>
                  <a:srgbClr val="FFFFFF"/>
                </a:solidFill>
                <a:latin typeface="Calibri"/>
                <a:ea typeface="Calibri"/>
                <a:cs typeface="Calibri"/>
                <a:sym typeface="Calibri"/>
              </a:defRPr>
            </a:lvl6pPr>
            <a:lvl7pPr indent="0" lvl="6" marL="0" marR="0" rtl="0" algn="r">
              <a:spcBef>
                <a:spcPts val="0"/>
              </a:spcBef>
              <a:buNone/>
              <a:defRPr sz="1200">
                <a:solidFill>
                  <a:srgbClr val="FFFFFF"/>
                </a:solidFill>
                <a:latin typeface="Calibri"/>
                <a:ea typeface="Calibri"/>
                <a:cs typeface="Calibri"/>
                <a:sym typeface="Calibri"/>
              </a:defRPr>
            </a:lvl7pPr>
            <a:lvl8pPr indent="0" lvl="7" marL="0" marR="0" rtl="0" algn="r">
              <a:spcBef>
                <a:spcPts val="0"/>
              </a:spcBef>
              <a:buNone/>
              <a:defRPr sz="1200">
                <a:solidFill>
                  <a:srgbClr val="FFFFFF"/>
                </a:solidFill>
                <a:latin typeface="Calibri"/>
                <a:ea typeface="Calibri"/>
                <a:cs typeface="Calibri"/>
                <a:sym typeface="Calibri"/>
              </a:defRPr>
            </a:lvl8pPr>
            <a:lvl9pPr indent="0" lvl="8" marL="0" marR="0" rtl="0" algn="r">
              <a:spcBef>
                <a:spcPts val="0"/>
              </a:spcBef>
              <a:buNone/>
              <a:defRPr sz="1200">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grpSp>
        <p:nvGrpSpPr>
          <p:cNvPr id="94" name="Google Shape;94;p22"/>
          <p:cNvGrpSpPr/>
          <p:nvPr/>
        </p:nvGrpSpPr>
        <p:grpSpPr>
          <a:xfrm>
            <a:off x="0" y="6140681"/>
            <a:ext cx="12192000" cy="731839"/>
            <a:chOff x="0" y="6140680"/>
            <a:chExt cx="9144000" cy="731839"/>
          </a:xfrm>
        </p:grpSpPr>
        <p:sp>
          <p:nvSpPr>
            <p:cNvPr id="95" name="Google Shape;95;p22"/>
            <p:cNvSpPr/>
            <p:nvPr/>
          </p:nvSpPr>
          <p:spPr>
            <a:xfrm>
              <a:off x="0" y="6140680"/>
              <a:ext cx="9144000" cy="731839"/>
            </a:xfrm>
            <a:prstGeom prst="rect">
              <a:avLst/>
            </a:prstGeom>
            <a:solidFill>
              <a:srgbClr val="002F5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pic>
          <p:nvPicPr>
            <p:cNvPr descr="C:\Users\vacoGrovem\AppData\Local\Microsoft\Windows\Temporary Internet Files\Content.Outlook\83QVOJUE\CHOOSE-VA-rev.png" id="96" name="Google Shape;96;p22"/>
            <p:cNvPicPr preferRelativeResize="0"/>
            <p:nvPr/>
          </p:nvPicPr>
          <p:blipFill rotWithShape="1">
            <a:blip r:embed="rId1">
              <a:alphaModFix/>
            </a:blip>
            <a:srcRect b="0" l="0" r="0" t="0"/>
            <a:stretch/>
          </p:blipFill>
          <p:spPr>
            <a:xfrm>
              <a:off x="152400" y="6172200"/>
              <a:ext cx="2037558" cy="548640"/>
            </a:xfrm>
            <a:prstGeom prst="rect">
              <a:avLst/>
            </a:prstGeom>
            <a:noFill/>
            <a:ln>
              <a:noFill/>
            </a:ln>
          </p:spPr>
        </p:pic>
        <p:pic>
          <p:nvPicPr>
            <p:cNvPr descr="PPSeal.png" id="97" name="Google Shape;97;p22"/>
            <p:cNvPicPr preferRelativeResize="0"/>
            <p:nvPr/>
          </p:nvPicPr>
          <p:blipFill rotWithShape="1">
            <a:blip r:embed="rId2">
              <a:alphaModFix/>
            </a:blip>
            <a:srcRect b="0" l="0" r="0" t="0"/>
            <a:stretch/>
          </p:blipFill>
          <p:spPr>
            <a:xfrm>
              <a:off x="6199909" y="6184206"/>
              <a:ext cx="2563091" cy="641708"/>
            </a:xfrm>
            <a:prstGeom prst="rect">
              <a:avLst/>
            </a:prstGeom>
            <a:noFill/>
            <a:ln>
              <a:noFill/>
            </a:ln>
          </p:spPr>
        </p:pic>
        <p:sp>
          <p:nvSpPr>
            <p:cNvPr id="98" name="Google Shape;98;p22"/>
            <p:cNvSpPr txBox="1"/>
            <p:nvPr/>
          </p:nvSpPr>
          <p:spPr>
            <a:xfrm>
              <a:off x="2971800" y="6336268"/>
              <a:ext cx="2971800"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rgbClr val="C00000"/>
                  </a:solidFill>
                  <a:latin typeface="Calibri"/>
                  <a:ea typeface="Calibri"/>
                  <a:cs typeface="Calibri"/>
                  <a:sym typeface="Calibri"/>
                </a:rPr>
                <a:t>FOR VA INTERNAL USE ONLY</a:t>
              </a:r>
              <a:endParaRPr/>
            </a:p>
          </p:txBody>
        </p:sp>
      </p:grpSp>
    </p:spTree>
  </p:cSld>
  <p:clrMap accent1="accent1" accent2="accent2" accent3="accent3" accent4="accent4" accent5="accent5" accent6="accent6" bg1="lt1" bg2="dk2" tx1="dk1" tx2="lt2" folHlink="folHlink" hlink="hlink"/>
  <p:sldLayoutIdLst>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5" name="Shape 145"/>
        <p:cNvGrpSpPr/>
        <p:nvPr/>
      </p:nvGrpSpPr>
      <p:grpSpPr>
        <a:xfrm>
          <a:off x="0" y="0"/>
          <a:ext cx="0" cy="0"/>
          <a:chOff x="0" y="0"/>
          <a:chExt cx="0" cy="0"/>
        </a:xfrm>
      </p:grpSpPr>
      <p:sp>
        <p:nvSpPr>
          <p:cNvPr id="146" name="Google Shape;146;p24"/>
          <p:cNvSpPr txBox="1"/>
          <p:nvPr>
            <p:ph type="title"/>
          </p:nvPr>
        </p:nvSpPr>
        <p:spPr>
          <a:xfrm>
            <a:off x="609600" y="0"/>
            <a:ext cx="109728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Open Sans"/>
              <a:buNone/>
              <a:defRPr b="0" i="0" sz="4400" u="none" cap="none" strike="noStrik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47" name="Google Shape;147;p24"/>
          <p:cNvSpPr txBox="1"/>
          <p:nvPr>
            <p:ph idx="1" type="body"/>
          </p:nvPr>
        </p:nvSpPr>
        <p:spPr>
          <a:xfrm>
            <a:off x="609600" y="1478945"/>
            <a:ext cx="10972800" cy="4647220"/>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Open Sans"/>
                <a:ea typeface="Open Sans"/>
                <a:cs typeface="Open Sans"/>
                <a:sym typeface="Open Sans"/>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Open Sans"/>
                <a:ea typeface="Open Sans"/>
                <a:cs typeface="Open Sans"/>
                <a:sym typeface="Open Sans"/>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Open Sans"/>
                <a:ea typeface="Open Sans"/>
                <a:cs typeface="Open Sans"/>
                <a:sym typeface="Open Sans"/>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grpSp>
        <p:nvGrpSpPr>
          <p:cNvPr id="148" name="Google Shape;148;p24"/>
          <p:cNvGrpSpPr/>
          <p:nvPr/>
        </p:nvGrpSpPr>
        <p:grpSpPr>
          <a:xfrm>
            <a:off x="0" y="6140677"/>
            <a:ext cx="12192000" cy="731838"/>
            <a:chOff x="0" y="6126163"/>
            <a:chExt cx="9144000" cy="731838"/>
          </a:xfrm>
        </p:grpSpPr>
        <p:sp>
          <p:nvSpPr>
            <p:cNvPr id="149" name="Google Shape;149;p24"/>
            <p:cNvSpPr/>
            <p:nvPr/>
          </p:nvSpPr>
          <p:spPr>
            <a:xfrm>
              <a:off x="0" y="6126163"/>
              <a:ext cx="9144000" cy="731838"/>
            </a:xfrm>
            <a:prstGeom prst="rect">
              <a:avLst/>
            </a:prstGeom>
            <a:solidFill>
              <a:srgbClr val="002F5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pic>
          <p:nvPicPr>
            <p:cNvPr descr="3. VA-PRIMARY-HORIZONTAL-WHITE-VECTOR2.png" id="150" name="Google Shape;150;p24"/>
            <p:cNvPicPr preferRelativeResize="0"/>
            <p:nvPr/>
          </p:nvPicPr>
          <p:blipFill rotWithShape="1">
            <a:blip r:embed="rId1">
              <a:alphaModFix/>
            </a:blip>
            <a:srcRect b="0" l="0" r="0" t="0"/>
            <a:stretch/>
          </p:blipFill>
          <p:spPr>
            <a:xfrm>
              <a:off x="6290974" y="6256892"/>
              <a:ext cx="2209800" cy="491986"/>
            </a:xfrm>
            <a:prstGeom prst="rect">
              <a:avLst/>
            </a:prstGeom>
            <a:noFill/>
            <a:ln>
              <a:noFill/>
            </a:ln>
          </p:spPr>
        </p:pic>
        <p:pic>
          <p:nvPicPr>
            <p:cNvPr descr="myVa.White.Vector.png" id="151" name="Google Shape;151;p24"/>
            <p:cNvPicPr preferRelativeResize="0"/>
            <p:nvPr/>
          </p:nvPicPr>
          <p:blipFill rotWithShape="1">
            <a:blip r:embed="rId2">
              <a:alphaModFix/>
            </a:blip>
            <a:srcRect b="0" l="0" r="0" t="0"/>
            <a:stretch/>
          </p:blipFill>
          <p:spPr>
            <a:xfrm>
              <a:off x="592014" y="6372029"/>
              <a:ext cx="816015" cy="415925"/>
            </a:xfrm>
            <a:prstGeom prst="rect">
              <a:avLst/>
            </a:prstGeom>
            <a:noFill/>
            <a:ln>
              <a:noFill/>
            </a:ln>
          </p:spPr>
        </p:pic>
      </p:grpSp>
      <p:sp>
        <p:nvSpPr>
          <p:cNvPr id="152" name="Google Shape;152;p24"/>
          <p:cNvSpPr txBox="1"/>
          <p:nvPr>
            <p:ph idx="12" type="sldNum"/>
          </p:nvPr>
        </p:nvSpPr>
        <p:spPr>
          <a:xfrm>
            <a:off x="9250441" y="6400141"/>
            <a:ext cx="28448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FFFFFF"/>
                </a:solidFill>
                <a:latin typeface="Calibri"/>
                <a:ea typeface="Calibri"/>
                <a:cs typeface="Calibri"/>
                <a:sym typeface="Calibri"/>
              </a:defRPr>
            </a:lvl1pPr>
            <a:lvl2pPr indent="0" lvl="1" marL="0" marR="0" rtl="0" algn="r">
              <a:spcBef>
                <a:spcPts val="0"/>
              </a:spcBef>
              <a:buNone/>
              <a:defRPr sz="1200">
                <a:solidFill>
                  <a:srgbClr val="FFFFFF"/>
                </a:solidFill>
                <a:latin typeface="Calibri"/>
                <a:ea typeface="Calibri"/>
                <a:cs typeface="Calibri"/>
                <a:sym typeface="Calibri"/>
              </a:defRPr>
            </a:lvl2pPr>
            <a:lvl3pPr indent="0" lvl="2" marL="0" marR="0" rtl="0" algn="r">
              <a:spcBef>
                <a:spcPts val="0"/>
              </a:spcBef>
              <a:buNone/>
              <a:defRPr sz="1200">
                <a:solidFill>
                  <a:srgbClr val="FFFFFF"/>
                </a:solidFill>
                <a:latin typeface="Calibri"/>
                <a:ea typeface="Calibri"/>
                <a:cs typeface="Calibri"/>
                <a:sym typeface="Calibri"/>
              </a:defRPr>
            </a:lvl3pPr>
            <a:lvl4pPr indent="0" lvl="3" marL="0" marR="0" rtl="0" algn="r">
              <a:spcBef>
                <a:spcPts val="0"/>
              </a:spcBef>
              <a:buNone/>
              <a:defRPr sz="1200">
                <a:solidFill>
                  <a:srgbClr val="FFFFFF"/>
                </a:solidFill>
                <a:latin typeface="Calibri"/>
                <a:ea typeface="Calibri"/>
                <a:cs typeface="Calibri"/>
                <a:sym typeface="Calibri"/>
              </a:defRPr>
            </a:lvl4pPr>
            <a:lvl5pPr indent="0" lvl="4" marL="0" marR="0" rtl="0" algn="r">
              <a:spcBef>
                <a:spcPts val="0"/>
              </a:spcBef>
              <a:buNone/>
              <a:defRPr sz="1200">
                <a:solidFill>
                  <a:srgbClr val="FFFFFF"/>
                </a:solidFill>
                <a:latin typeface="Calibri"/>
                <a:ea typeface="Calibri"/>
                <a:cs typeface="Calibri"/>
                <a:sym typeface="Calibri"/>
              </a:defRPr>
            </a:lvl5pPr>
            <a:lvl6pPr indent="0" lvl="5" marL="0" marR="0" rtl="0" algn="r">
              <a:spcBef>
                <a:spcPts val="0"/>
              </a:spcBef>
              <a:buNone/>
              <a:defRPr sz="1200">
                <a:solidFill>
                  <a:srgbClr val="FFFFFF"/>
                </a:solidFill>
                <a:latin typeface="Calibri"/>
                <a:ea typeface="Calibri"/>
                <a:cs typeface="Calibri"/>
                <a:sym typeface="Calibri"/>
              </a:defRPr>
            </a:lvl6pPr>
            <a:lvl7pPr indent="0" lvl="6" marL="0" marR="0" rtl="0" algn="r">
              <a:spcBef>
                <a:spcPts val="0"/>
              </a:spcBef>
              <a:buNone/>
              <a:defRPr sz="1200">
                <a:solidFill>
                  <a:srgbClr val="FFFFFF"/>
                </a:solidFill>
                <a:latin typeface="Calibri"/>
                <a:ea typeface="Calibri"/>
                <a:cs typeface="Calibri"/>
                <a:sym typeface="Calibri"/>
              </a:defRPr>
            </a:lvl7pPr>
            <a:lvl8pPr indent="0" lvl="7" marL="0" marR="0" rtl="0" algn="r">
              <a:spcBef>
                <a:spcPts val="0"/>
              </a:spcBef>
              <a:buNone/>
              <a:defRPr sz="1200">
                <a:solidFill>
                  <a:srgbClr val="FFFFFF"/>
                </a:solidFill>
                <a:latin typeface="Calibri"/>
                <a:ea typeface="Calibri"/>
                <a:cs typeface="Calibri"/>
                <a:sym typeface="Calibri"/>
              </a:defRPr>
            </a:lvl8pPr>
            <a:lvl9pPr indent="0" lvl="8" marL="0" marR="0" rtl="0" algn="r">
              <a:spcBef>
                <a:spcPts val="0"/>
              </a:spcBef>
              <a:buNone/>
              <a:defRPr sz="1200">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76" r:id="rId3"/>
    <p:sldLayoutId id="2147483677" r:id="rId4"/>
    <p:sldLayoutId id="2147483678" r:id="rId5"/>
    <p:sldLayoutId id="2147483679" r:id="rId6"/>
    <p:sldLayoutId id="2147483680" r:id="rId7"/>
    <p:sldLayoutId id="2147483681" r:id="rId8"/>
    <p:sldLayoutId id="2147483682" r:id="rId9"/>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png"/><Relationship Id="rId6" Type="http://schemas.openxmlformats.org/officeDocument/2006/relationships/image" Target="../media/image1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2.xml"/><Relationship Id="rId3" Type="http://schemas.openxmlformats.org/officeDocument/2006/relationships/hyperlink" Target="https://www.va.gov/health/topics/index.asp" TargetMode="External"/><Relationship Id="rId4" Type="http://schemas.openxmlformats.org/officeDocument/2006/relationships/hyperlink" Target="https://www.rand.org/news/press/2018/04/26.html" TargetMode="External"/><Relationship Id="rId5" Type="http://schemas.openxmlformats.org/officeDocument/2006/relationships/hyperlink" Target="https://www.rand.org/about/people/p/price_rebecca_anhang.html"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5.xml"/><Relationship Id="rId3" Type="http://schemas.openxmlformats.org/officeDocument/2006/relationships/hyperlink" Target="mailto:vso@chaffeecounty.org" TargetMode="External"/><Relationship Id="rId4" Type="http://schemas.openxmlformats.org/officeDocument/2006/relationships/image" Target="../media/image21.jpg"/><Relationship Id="rId5"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xml"/><Relationship Id="rId3" Type="http://schemas.openxmlformats.org/officeDocument/2006/relationships/image" Target="../media/image2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xml"/><Relationship Id="rId3"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5.xml"/><Relationship Id="rId3" Type="http://schemas.openxmlformats.org/officeDocument/2006/relationships/image" Target="../media/image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6.xml"/><Relationship Id="rId3" Type="http://schemas.openxmlformats.org/officeDocument/2006/relationships/image" Target="../media/image1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8.xml"/><Relationship Id="rId3" Type="http://schemas.openxmlformats.org/officeDocument/2006/relationships/image" Target="../media/image2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9.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1"/>
          <p:cNvSpPr/>
          <p:nvPr/>
        </p:nvSpPr>
        <p:spPr>
          <a:xfrm>
            <a:off x="0" y="-1"/>
            <a:ext cx="12192000" cy="6858000"/>
          </a:xfrm>
          <a:prstGeom prst="rect">
            <a:avLst/>
          </a:prstGeom>
          <a:gradFill>
            <a:gsLst>
              <a:gs pos="0">
                <a:srgbClr val="032F55"/>
              </a:gs>
              <a:gs pos="25000">
                <a:srgbClr val="032F55"/>
              </a:gs>
              <a:gs pos="100000">
                <a:srgbClr val="182A4E"/>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032F55"/>
              </a:solidFill>
              <a:latin typeface="Calibri"/>
              <a:ea typeface="Calibri"/>
              <a:cs typeface="Calibri"/>
              <a:sym typeface="Calibri"/>
            </a:endParaRPr>
          </a:p>
        </p:txBody>
      </p:sp>
      <p:pic>
        <p:nvPicPr>
          <p:cNvPr id="199" name="Google Shape;199;p1"/>
          <p:cNvPicPr preferRelativeResize="0"/>
          <p:nvPr/>
        </p:nvPicPr>
        <p:blipFill rotWithShape="1">
          <a:blip r:embed="rId3">
            <a:alphaModFix amt="13000"/>
          </a:blip>
          <a:srcRect b="0" l="0" r="0" t="0"/>
          <a:stretch/>
        </p:blipFill>
        <p:spPr>
          <a:xfrm>
            <a:off x="0" y="702128"/>
            <a:ext cx="12192000" cy="4566246"/>
          </a:xfrm>
          <a:prstGeom prst="rect">
            <a:avLst/>
          </a:prstGeom>
          <a:noFill/>
          <a:ln>
            <a:noFill/>
          </a:ln>
        </p:spPr>
      </p:pic>
      <p:pic>
        <p:nvPicPr>
          <p:cNvPr descr="C:\Users\vacoGrovem\AppData\Local\Microsoft\Windows\Temporary Internet Files\Content.Outlook\83QVOJUE\CHOOSE-VA-rev.png" id="200" name="Google Shape;200;p1"/>
          <p:cNvPicPr preferRelativeResize="0"/>
          <p:nvPr/>
        </p:nvPicPr>
        <p:blipFill rotWithShape="1">
          <a:blip r:embed="rId4">
            <a:alphaModFix/>
          </a:blip>
          <a:srcRect b="0" l="0" r="0" t="0"/>
          <a:stretch/>
        </p:blipFill>
        <p:spPr>
          <a:xfrm>
            <a:off x="838200" y="6167824"/>
            <a:ext cx="1717767" cy="462532"/>
          </a:xfrm>
          <a:prstGeom prst="rect">
            <a:avLst/>
          </a:prstGeom>
          <a:noFill/>
          <a:ln>
            <a:noFill/>
          </a:ln>
        </p:spPr>
      </p:pic>
      <p:pic>
        <p:nvPicPr>
          <p:cNvPr descr="3. VA-PRIMARY-HORIZONTAL-WHITE-VECTOR2.png" id="201" name="Google Shape;201;p1"/>
          <p:cNvPicPr preferRelativeResize="0"/>
          <p:nvPr/>
        </p:nvPicPr>
        <p:blipFill rotWithShape="1">
          <a:blip r:embed="rId5">
            <a:alphaModFix/>
          </a:blip>
          <a:srcRect b="0" l="0" r="0" t="0"/>
          <a:stretch/>
        </p:blipFill>
        <p:spPr>
          <a:xfrm>
            <a:off x="3437527" y="6215586"/>
            <a:ext cx="1862976" cy="414770"/>
          </a:xfrm>
          <a:prstGeom prst="rect">
            <a:avLst/>
          </a:prstGeom>
          <a:noFill/>
          <a:ln>
            <a:noFill/>
          </a:ln>
        </p:spPr>
      </p:pic>
      <p:pic>
        <p:nvPicPr>
          <p:cNvPr id="202" name="Google Shape;202;p1"/>
          <p:cNvPicPr preferRelativeResize="0"/>
          <p:nvPr/>
        </p:nvPicPr>
        <p:blipFill rotWithShape="1">
          <a:blip r:embed="rId6">
            <a:alphaModFix/>
          </a:blip>
          <a:srcRect b="0" l="0" r="0" t="0"/>
          <a:stretch/>
        </p:blipFill>
        <p:spPr>
          <a:xfrm>
            <a:off x="6984444" y="0"/>
            <a:ext cx="5420497" cy="6858000"/>
          </a:xfrm>
          <a:prstGeom prst="rect">
            <a:avLst/>
          </a:prstGeom>
          <a:noFill/>
          <a:ln>
            <a:noFill/>
          </a:ln>
        </p:spPr>
      </p:pic>
      <p:sp>
        <p:nvSpPr>
          <p:cNvPr id="203" name="Google Shape;203;p1"/>
          <p:cNvSpPr txBox="1"/>
          <p:nvPr>
            <p:ph type="ctrTitle"/>
          </p:nvPr>
        </p:nvSpPr>
        <p:spPr>
          <a:xfrm>
            <a:off x="403948" y="1153722"/>
            <a:ext cx="7807800" cy="1854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4400"/>
              <a:buFont typeface="Calibri"/>
              <a:buNone/>
            </a:pPr>
            <a:r>
              <a:rPr b="0" lang="en-US" sz="5200">
                <a:solidFill>
                  <a:schemeClr val="lt1"/>
                </a:solidFill>
                <a:highlight>
                  <a:schemeClr val="dk1"/>
                </a:highlight>
              </a:rPr>
              <a:t>Roy Williams Foundation</a:t>
            </a:r>
            <a:endParaRPr b="0" sz="5200">
              <a:solidFill>
                <a:schemeClr val="lt1"/>
              </a:solidFill>
              <a:highlight>
                <a:schemeClr val="dk1"/>
              </a:highlight>
            </a:endParaRPr>
          </a:p>
          <a:p>
            <a:pPr indent="0" lvl="0" marL="0" rtl="0" algn="l">
              <a:lnSpc>
                <a:spcPct val="90000"/>
              </a:lnSpc>
              <a:spcBef>
                <a:spcPts val="0"/>
              </a:spcBef>
              <a:spcAft>
                <a:spcPts val="0"/>
              </a:spcAft>
              <a:buClr>
                <a:schemeClr val="lt1"/>
              </a:buClr>
              <a:buSzPts val="4400"/>
              <a:buFont typeface="Calibri"/>
              <a:buNone/>
            </a:pPr>
            <a:r>
              <a:t/>
            </a:r>
            <a:endParaRPr b="0" sz="5200">
              <a:solidFill>
                <a:schemeClr val="lt1"/>
              </a:solidFill>
              <a:highlight>
                <a:srgbClr val="1155CC"/>
              </a:highlight>
            </a:endParaRPr>
          </a:p>
          <a:p>
            <a:pPr indent="0" lvl="0" marL="0" rtl="0" algn="l">
              <a:lnSpc>
                <a:spcPct val="90000"/>
              </a:lnSpc>
              <a:spcBef>
                <a:spcPts val="0"/>
              </a:spcBef>
              <a:spcAft>
                <a:spcPts val="0"/>
              </a:spcAft>
              <a:buClr>
                <a:schemeClr val="lt1"/>
              </a:buClr>
              <a:buSzPts val="4400"/>
              <a:buFont typeface="Calibri"/>
              <a:buNone/>
            </a:pPr>
            <a:r>
              <a:t/>
            </a:r>
            <a:endParaRPr b="0" sz="5200">
              <a:solidFill>
                <a:schemeClr val="lt1"/>
              </a:solidFill>
              <a:highlight>
                <a:srgbClr val="1155CC"/>
              </a:highlight>
            </a:endParaRPr>
          </a:p>
          <a:p>
            <a:pPr indent="0" lvl="0" marL="0" rtl="0" algn="l">
              <a:lnSpc>
                <a:spcPct val="90000"/>
              </a:lnSpc>
              <a:spcBef>
                <a:spcPts val="0"/>
              </a:spcBef>
              <a:spcAft>
                <a:spcPts val="0"/>
              </a:spcAft>
              <a:buClr>
                <a:schemeClr val="lt1"/>
              </a:buClr>
              <a:buSzPts val="4400"/>
              <a:buFont typeface="Calibri"/>
              <a:buNone/>
            </a:pPr>
            <a:r>
              <a:t/>
            </a:r>
            <a:endParaRPr b="0" sz="5200">
              <a:solidFill>
                <a:schemeClr val="lt1"/>
              </a:solidFill>
              <a:highlight>
                <a:srgbClr val="1155CC"/>
              </a:highlight>
            </a:endParaRPr>
          </a:p>
          <a:p>
            <a:pPr indent="0" lvl="0" marL="0" rtl="0" algn="l">
              <a:lnSpc>
                <a:spcPct val="90000"/>
              </a:lnSpc>
              <a:spcBef>
                <a:spcPts val="0"/>
              </a:spcBef>
              <a:spcAft>
                <a:spcPts val="0"/>
              </a:spcAft>
              <a:buClr>
                <a:schemeClr val="lt1"/>
              </a:buClr>
              <a:buSzPts val="4400"/>
              <a:buFont typeface="Calibri"/>
              <a:buNone/>
            </a:pPr>
            <a:r>
              <a:rPr b="0" lang="en-US" sz="5200">
                <a:solidFill>
                  <a:schemeClr val="lt1"/>
                </a:solidFill>
                <a:highlight>
                  <a:schemeClr val="dk1"/>
                </a:highlight>
              </a:rPr>
              <a:t>Veterans Services (VA)</a:t>
            </a:r>
            <a:endParaRPr b="0" sz="5200">
              <a:solidFill>
                <a:schemeClr val="lt1"/>
              </a:solidFill>
              <a:highlight>
                <a:schemeClr val="dk1"/>
              </a:highlight>
            </a:endParaRPr>
          </a:p>
        </p:txBody>
      </p:sp>
      <p:sp>
        <p:nvSpPr>
          <p:cNvPr id="204" name="Google Shape;204;p1"/>
          <p:cNvSpPr txBox="1"/>
          <p:nvPr>
            <p:ph idx="12" type="sldNum"/>
          </p:nvPr>
        </p:nvSpPr>
        <p:spPr>
          <a:xfrm>
            <a:off x="11589026" y="6249615"/>
            <a:ext cx="393432" cy="608383"/>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4"/>
          <p:cNvSpPr txBox="1"/>
          <p:nvPr>
            <p:ph idx="12" type="sldNum"/>
          </p:nvPr>
        </p:nvSpPr>
        <p:spPr>
          <a:xfrm>
            <a:off x="11582400" y="6400233"/>
            <a:ext cx="51284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FFFFFF"/>
                </a:solidFill>
              </a:rPr>
              <a:t>‹#›</a:t>
            </a:fld>
            <a:endParaRPr>
              <a:solidFill>
                <a:srgbClr val="FFFFFF"/>
              </a:solidFill>
            </a:endParaRPr>
          </a:p>
        </p:txBody>
      </p:sp>
      <p:sp>
        <p:nvSpPr>
          <p:cNvPr id="282" name="Google Shape;282;p4"/>
          <p:cNvSpPr txBox="1"/>
          <p:nvPr>
            <p:ph type="title"/>
          </p:nvPr>
        </p:nvSpPr>
        <p:spPr>
          <a:xfrm>
            <a:off x="0" y="-76200"/>
            <a:ext cx="12192000" cy="73152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lt1"/>
              </a:buClr>
              <a:buSzPct val="100000"/>
              <a:buFont typeface="Calibri"/>
              <a:buNone/>
            </a:pPr>
            <a:r>
              <a:rPr b="0" lang="en-US"/>
              <a:t>Chaffee County Veterans Service Office</a:t>
            </a:r>
            <a:endParaRPr/>
          </a:p>
        </p:txBody>
      </p:sp>
      <p:sp>
        <p:nvSpPr>
          <p:cNvPr id="283" name="Google Shape;283;p4"/>
          <p:cNvSpPr/>
          <p:nvPr/>
        </p:nvSpPr>
        <p:spPr>
          <a:xfrm>
            <a:off x="235243" y="722131"/>
            <a:ext cx="11692328" cy="5293757"/>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3200" u="sng">
                <a:solidFill>
                  <a:schemeClr val="dk1"/>
                </a:solidFill>
                <a:latin typeface="Helvetica Neue"/>
                <a:ea typeface="Helvetica Neue"/>
                <a:cs typeface="Helvetica Neue"/>
                <a:sym typeface="Helvetica Neue"/>
              </a:rPr>
              <a:t>Leisl Hammond – Veterans Service Officer (VSO)</a:t>
            </a:r>
            <a:endParaRPr/>
          </a:p>
          <a:p>
            <a:pPr indent="-742950" lvl="0" marL="742950" marR="0" rtl="0" algn="just">
              <a:spcBef>
                <a:spcPts val="0"/>
              </a:spcBef>
              <a:spcAft>
                <a:spcPts val="0"/>
              </a:spcAft>
              <a:buClr>
                <a:schemeClr val="dk1"/>
              </a:buClr>
              <a:buSzPts val="3200"/>
              <a:buFont typeface="Helvetica Neue"/>
              <a:buAutoNum type="arabicPeriod"/>
            </a:pPr>
            <a:r>
              <a:rPr lang="en-US" sz="3200">
                <a:solidFill>
                  <a:schemeClr val="dk1"/>
                </a:solidFill>
                <a:latin typeface="Helvetica Neue"/>
                <a:ea typeface="Helvetica Neue"/>
                <a:cs typeface="Helvetica Neue"/>
                <a:sym typeface="Helvetica Neue"/>
              </a:rPr>
              <a:t>Disability/Pension packets </a:t>
            </a:r>
            <a:endParaRPr/>
          </a:p>
          <a:p>
            <a:pPr indent="-742950" lvl="1" marL="1200150" marR="0" rtl="0" algn="just">
              <a:spcBef>
                <a:spcPts val="0"/>
              </a:spcBef>
              <a:spcAft>
                <a:spcPts val="0"/>
              </a:spcAft>
              <a:buClr>
                <a:schemeClr val="dk1"/>
              </a:buClr>
              <a:buSzPts val="3200"/>
              <a:buFont typeface="Arial"/>
              <a:buChar char="•"/>
            </a:pPr>
            <a:r>
              <a:rPr b="0" i="0" lang="en-US" sz="3200" u="none" cap="none" strike="noStrike">
                <a:solidFill>
                  <a:schemeClr val="dk1"/>
                </a:solidFill>
                <a:latin typeface="Helvetica Neue"/>
                <a:ea typeface="Helvetica Neue"/>
                <a:cs typeface="Helvetica Neue"/>
                <a:sym typeface="Helvetica Neue"/>
              </a:rPr>
              <a:t>Discussion/Compilation/Completion with Veteran</a:t>
            </a:r>
            <a:endParaRPr>
              <a:solidFill>
                <a:schemeClr val="dk1"/>
              </a:solidFill>
            </a:endParaRPr>
          </a:p>
          <a:p>
            <a:pPr indent="-742950" lvl="1" marL="1200150" marR="0" rtl="0" algn="just">
              <a:spcBef>
                <a:spcPts val="0"/>
              </a:spcBef>
              <a:spcAft>
                <a:spcPts val="0"/>
              </a:spcAft>
              <a:buClr>
                <a:schemeClr val="dk1"/>
              </a:buClr>
              <a:buSzPts val="3200"/>
              <a:buFont typeface="Arial"/>
              <a:buChar char="•"/>
            </a:pPr>
            <a:r>
              <a:rPr b="0" i="0" lang="en-US" sz="3200" u="none" cap="none" strike="noStrike">
                <a:solidFill>
                  <a:schemeClr val="dk1"/>
                </a:solidFill>
                <a:latin typeface="Helvetica Neue"/>
                <a:ea typeface="Helvetica Neue"/>
                <a:cs typeface="Helvetica Neue"/>
                <a:sym typeface="Helvetica Neue"/>
              </a:rPr>
              <a:t>Ongoing coordination with VA</a:t>
            </a:r>
            <a:endParaRPr/>
          </a:p>
          <a:p>
            <a:pPr indent="-742950" lvl="0" marL="742950" marR="0" rtl="0" algn="just">
              <a:spcBef>
                <a:spcPts val="0"/>
              </a:spcBef>
              <a:spcAft>
                <a:spcPts val="0"/>
              </a:spcAft>
              <a:buClr>
                <a:schemeClr val="dk1"/>
              </a:buClr>
              <a:buSzPts val="3200"/>
              <a:buFont typeface="Helvetica Neue"/>
              <a:buAutoNum type="arabicPeriod"/>
            </a:pPr>
            <a:r>
              <a:rPr lang="en-US" sz="3200">
                <a:solidFill>
                  <a:schemeClr val="dk1"/>
                </a:solidFill>
                <a:latin typeface="Helvetica Neue"/>
                <a:ea typeface="Helvetica Neue"/>
                <a:cs typeface="Helvetica Neue"/>
                <a:sym typeface="Helvetica Neue"/>
              </a:rPr>
              <a:t>Outreach</a:t>
            </a:r>
            <a:endParaRPr/>
          </a:p>
          <a:p>
            <a:pPr indent="-742950" lvl="0" marL="742950" marR="0" rtl="0" algn="just">
              <a:spcBef>
                <a:spcPts val="0"/>
              </a:spcBef>
              <a:spcAft>
                <a:spcPts val="0"/>
              </a:spcAft>
              <a:buClr>
                <a:schemeClr val="dk1"/>
              </a:buClr>
              <a:buSzPts val="3200"/>
              <a:buFont typeface="Helvetica Neue"/>
              <a:buAutoNum type="arabicPeriod"/>
            </a:pPr>
            <a:r>
              <a:rPr lang="en-US" sz="3200">
                <a:solidFill>
                  <a:schemeClr val="dk1"/>
                </a:solidFill>
                <a:latin typeface="Helvetica Neue"/>
                <a:ea typeface="Helvetica Neue"/>
                <a:cs typeface="Helvetica Neue"/>
                <a:sym typeface="Helvetica Neue"/>
              </a:rPr>
              <a:t>Additional support to Veterans as required</a:t>
            </a:r>
            <a:endParaRPr/>
          </a:p>
          <a:p>
            <a:pPr indent="0" lvl="0" marL="0" marR="0" rtl="0" algn="just">
              <a:spcBef>
                <a:spcPts val="0"/>
              </a:spcBef>
              <a:spcAft>
                <a:spcPts val="0"/>
              </a:spcAft>
              <a:buNone/>
            </a:pPr>
            <a:r>
              <a:t/>
            </a:r>
            <a:endParaRPr sz="1800">
              <a:solidFill>
                <a:schemeClr val="dk1"/>
              </a:solidFill>
              <a:latin typeface="Helvetica Neue"/>
              <a:ea typeface="Helvetica Neue"/>
              <a:cs typeface="Helvetica Neue"/>
              <a:sym typeface="Helvetica Neue"/>
            </a:endParaRPr>
          </a:p>
          <a:p>
            <a:pPr indent="0" lvl="0" marL="0" marR="0" rtl="0" algn="just">
              <a:spcBef>
                <a:spcPts val="0"/>
              </a:spcBef>
              <a:spcAft>
                <a:spcPts val="0"/>
              </a:spcAft>
              <a:buNone/>
            </a:pPr>
            <a:r>
              <a:rPr lang="en-US" sz="3200" u="sng">
                <a:solidFill>
                  <a:schemeClr val="dk1"/>
                </a:solidFill>
                <a:latin typeface="Helvetica Neue"/>
                <a:ea typeface="Helvetica Neue"/>
                <a:cs typeface="Helvetica Neue"/>
                <a:sym typeface="Helvetica Neue"/>
              </a:rPr>
              <a:t>Jan Wilson - </a:t>
            </a:r>
            <a:r>
              <a:rPr lang="en-US" sz="3200" u="sng">
                <a:solidFill>
                  <a:schemeClr val="dk1"/>
                </a:solidFill>
                <a:latin typeface="Helvetica Neue"/>
                <a:ea typeface="Helvetica Neue"/>
                <a:cs typeface="Helvetica Neue"/>
                <a:sym typeface="Helvetica Neue"/>
              </a:rPr>
              <a:t>Transportation Coordinator</a:t>
            </a:r>
            <a:endParaRPr/>
          </a:p>
          <a:p>
            <a:pPr indent="0" lvl="0" marL="0" marR="0" rtl="0" algn="just">
              <a:spcBef>
                <a:spcPts val="0"/>
              </a:spcBef>
              <a:spcAft>
                <a:spcPts val="0"/>
              </a:spcAft>
              <a:buNone/>
            </a:pPr>
            <a:r>
              <a:rPr lang="en-US" sz="3200">
                <a:solidFill>
                  <a:schemeClr val="dk1"/>
                </a:solidFill>
                <a:latin typeface="Helvetica Neue"/>
                <a:ea typeface="Helvetica Neue"/>
                <a:cs typeface="Helvetica Neue"/>
                <a:sym typeface="Helvetica Neue"/>
              </a:rPr>
              <a:t>Transportation to all VA appointments in Salida and out of town.  Drivers are Chaffee County volunteers, approved by VA, who drive two VA vehicles assigned to Chaffee County.</a:t>
            </a:r>
            <a:endParaRPr/>
          </a:p>
        </p:txBody>
      </p:sp>
      <p:sp>
        <p:nvSpPr>
          <p:cNvPr id="284" name="Google Shape;284;p4"/>
          <p:cNvSpPr/>
          <p:nvPr/>
        </p:nvSpPr>
        <p:spPr>
          <a:xfrm>
            <a:off x="4590661" y="6326155"/>
            <a:ext cx="2911151" cy="439203"/>
          </a:xfrm>
          <a:prstGeom prst="rect">
            <a:avLst/>
          </a:prstGeom>
          <a:solidFill>
            <a:srgbClr val="032F5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5"/>
          <p:cNvSpPr txBox="1"/>
          <p:nvPr>
            <p:ph idx="12" type="sldNum"/>
          </p:nvPr>
        </p:nvSpPr>
        <p:spPr>
          <a:xfrm>
            <a:off x="11582400" y="6400233"/>
            <a:ext cx="51284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FFFFFF"/>
                </a:solidFill>
              </a:rPr>
              <a:t>‹#›</a:t>
            </a:fld>
            <a:endParaRPr>
              <a:solidFill>
                <a:srgbClr val="FFFFFF"/>
              </a:solidFill>
            </a:endParaRPr>
          </a:p>
        </p:txBody>
      </p:sp>
      <p:sp>
        <p:nvSpPr>
          <p:cNvPr id="291" name="Google Shape;291;p5"/>
          <p:cNvSpPr txBox="1"/>
          <p:nvPr>
            <p:ph type="title"/>
          </p:nvPr>
        </p:nvSpPr>
        <p:spPr>
          <a:xfrm>
            <a:off x="0" y="-76200"/>
            <a:ext cx="12192000" cy="73152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lt1"/>
              </a:buClr>
              <a:buSzPct val="100000"/>
              <a:buFont typeface="Calibri"/>
              <a:buNone/>
            </a:pPr>
            <a:r>
              <a:rPr b="0" lang="en-US"/>
              <a:t>Requirements to Qualify for VA Benefits</a:t>
            </a:r>
            <a:endParaRPr/>
          </a:p>
        </p:txBody>
      </p:sp>
      <p:sp>
        <p:nvSpPr>
          <p:cNvPr id="292" name="Google Shape;292;p5"/>
          <p:cNvSpPr txBox="1"/>
          <p:nvPr/>
        </p:nvSpPr>
        <p:spPr>
          <a:xfrm>
            <a:off x="0" y="700588"/>
            <a:ext cx="12192000" cy="4339650"/>
          </a:xfrm>
          <a:prstGeom prst="rect">
            <a:avLst/>
          </a:prstGeom>
          <a:noFill/>
          <a:ln>
            <a:noFill/>
          </a:ln>
        </p:spPr>
        <p:txBody>
          <a:bodyPr anchorCtr="0" anchor="t" bIns="45700" lIns="91425" spcFirstLastPara="1" rIns="91425" wrap="square" tIns="45700">
            <a:spAutoFit/>
          </a:bodyPr>
          <a:lstStyle/>
          <a:p>
            <a:pPr indent="-342900" lvl="0" marL="342900" marR="0" rtl="0" algn="just">
              <a:spcBef>
                <a:spcPts val="0"/>
              </a:spcBef>
              <a:spcAft>
                <a:spcPts val="0"/>
              </a:spcAft>
              <a:buClr>
                <a:schemeClr val="dk1"/>
              </a:buClr>
              <a:buSzPts val="2800"/>
              <a:buFont typeface="Arial"/>
              <a:buChar char="•"/>
            </a:pPr>
            <a:r>
              <a:rPr lang="en-US" sz="2800" u="sng">
                <a:solidFill>
                  <a:schemeClr val="dk1"/>
                </a:solidFill>
                <a:latin typeface="Helvetica Neue"/>
                <a:ea typeface="Helvetica Neue"/>
                <a:cs typeface="Helvetica Neue"/>
                <a:sym typeface="Helvetica Neue"/>
              </a:rPr>
              <a:t>Type of service</a:t>
            </a:r>
            <a:r>
              <a:rPr lang="en-US" sz="2800">
                <a:solidFill>
                  <a:schemeClr val="dk1"/>
                </a:solidFill>
                <a:latin typeface="Helvetica Neue"/>
                <a:ea typeface="Helvetica Neue"/>
                <a:cs typeface="Helvetica Neue"/>
                <a:sym typeface="Helvetica Neue"/>
              </a:rPr>
              <a:t>: Veteran must have served 24 continuous months or the full period for which called to </a:t>
            </a:r>
            <a:r>
              <a:rPr lang="en-US" sz="2800">
                <a:solidFill>
                  <a:srgbClr val="FF0000"/>
                </a:solidFill>
                <a:latin typeface="Helvetica Neue"/>
                <a:ea typeface="Helvetica Neue"/>
                <a:cs typeface="Helvetica Neue"/>
                <a:sym typeface="Helvetica Neue"/>
              </a:rPr>
              <a:t>active duty </a:t>
            </a:r>
            <a:r>
              <a:rPr lang="en-US" sz="2800">
                <a:solidFill>
                  <a:schemeClr val="dk1"/>
                </a:solidFill>
                <a:latin typeface="Helvetica Neue"/>
                <a:ea typeface="Helvetica Neue"/>
                <a:cs typeface="Helvetica Neue"/>
                <a:sym typeface="Helvetica Neue"/>
              </a:rPr>
              <a:t>unless Veteran was discharged early due to an injury, hardship, or served prior to 7SEP1980 (90 days on active duty).</a:t>
            </a:r>
            <a:endParaRPr/>
          </a:p>
          <a:p>
            <a:pPr indent="0" lvl="0" marL="0" marR="0" rtl="0" algn="just">
              <a:spcBef>
                <a:spcPts val="0"/>
              </a:spcBef>
              <a:spcAft>
                <a:spcPts val="0"/>
              </a:spcAft>
              <a:buNone/>
            </a:pPr>
            <a:r>
              <a:rPr lang="en-US" sz="2800">
                <a:solidFill>
                  <a:schemeClr val="dk1"/>
                </a:solidFill>
                <a:latin typeface="Helvetica Neue"/>
                <a:ea typeface="Helvetica Neue"/>
                <a:cs typeface="Helvetica Neue"/>
                <a:sym typeface="Helvetica Neue"/>
              </a:rPr>
              <a:t> </a:t>
            </a:r>
            <a:endParaRPr/>
          </a:p>
          <a:p>
            <a:pPr indent="-342900" lvl="0" marL="342900" marR="0" rtl="0" algn="just">
              <a:spcBef>
                <a:spcPts val="0"/>
              </a:spcBef>
              <a:spcAft>
                <a:spcPts val="0"/>
              </a:spcAft>
              <a:buClr>
                <a:schemeClr val="dk1"/>
              </a:buClr>
              <a:buSzPts val="2800"/>
              <a:buFont typeface="Arial"/>
              <a:buChar char="•"/>
            </a:pPr>
            <a:r>
              <a:rPr lang="en-US" sz="2800" u="sng">
                <a:solidFill>
                  <a:schemeClr val="dk1"/>
                </a:solidFill>
                <a:latin typeface="Helvetica Neue"/>
                <a:ea typeface="Helvetica Neue"/>
                <a:cs typeface="Helvetica Neue"/>
                <a:sym typeface="Helvetica Neue"/>
              </a:rPr>
              <a:t>Nature of discharge</a:t>
            </a:r>
            <a:r>
              <a:rPr lang="en-US" sz="2800">
                <a:solidFill>
                  <a:schemeClr val="dk1"/>
                </a:solidFill>
                <a:latin typeface="Helvetica Neue"/>
                <a:ea typeface="Helvetica Neue"/>
                <a:cs typeface="Helvetica Neue"/>
                <a:sym typeface="Helvetica Neue"/>
              </a:rPr>
              <a:t>: “under conditions other than dishonorable”</a:t>
            </a:r>
            <a:endParaRPr/>
          </a:p>
          <a:p>
            <a:pPr indent="-165100" lvl="0" marL="342900" marR="0" rtl="0" algn="just">
              <a:spcBef>
                <a:spcPts val="0"/>
              </a:spcBef>
              <a:spcAft>
                <a:spcPts val="0"/>
              </a:spcAft>
              <a:buClr>
                <a:schemeClr val="dk1"/>
              </a:buClr>
              <a:buSzPts val="2800"/>
              <a:buFont typeface="Arial"/>
              <a:buNone/>
            </a:pPr>
            <a:r>
              <a:t/>
            </a:r>
            <a:endParaRPr sz="2800">
              <a:solidFill>
                <a:schemeClr val="dk1"/>
              </a:solidFill>
              <a:latin typeface="Helvetica Neue"/>
              <a:ea typeface="Helvetica Neue"/>
              <a:cs typeface="Helvetica Neue"/>
              <a:sym typeface="Helvetica Neue"/>
            </a:endParaRPr>
          </a:p>
          <a:p>
            <a:pPr indent="0" lvl="0" marL="0" marR="0" rtl="0" algn="just">
              <a:spcBef>
                <a:spcPts val="0"/>
              </a:spcBef>
              <a:spcAft>
                <a:spcPts val="0"/>
              </a:spcAft>
              <a:buNone/>
            </a:pPr>
            <a:r>
              <a:t/>
            </a:r>
            <a:endParaRPr sz="2000">
              <a:solidFill>
                <a:schemeClr val="dk1"/>
              </a:solidFill>
              <a:latin typeface="Helvetica Neue"/>
              <a:ea typeface="Helvetica Neue"/>
              <a:cs typeface="Helvetica Neue"/>
              <a:sym typeface="Helvetica Neue"/>
            </a:endParaRPr>
          </a:p>
          <a:p>
            <a:pPr indent="-342900" lvl="0" marL="342900" marR="0" rtl="0" algn="just">
              <a:spcBef>
                <a:spcPts val="0"/>
              </a:spcBef>
              <a:spcAft>
                <a:spcPts val="0"/>
              </a:spcAft>
              <a:buClr>
                <a:schemeClr val="dk1"/>
              </a:buClr>
              <a:buSzPts val="2000"/>
              <a:buFont typeface="Arial"/>
              <a:buChar char="•"/>
            </a:pPr>
            <a:r>
              <a:rPr lang="en-US" sz="2000">
                <a:solidFill>
                  <a:schemeClr val="dk1"/>
                </a:solidFill>
                <a:latin typeface="Helvetica Neue"/>
                <a:ea typeface="Helvetica Neue"/>
                <a:cs typeface="Helvetica Neue"/>
                <a:sym typeface="Helvetica Neue"/>
              </a:rPr>
              <a:t>Honorable</a:t>
            </a:r>
            <a:endParaRPr/>
          </a:p>
          <a:p>
            <a:pPr indent="-342900" lvl="0" marL="342900" marR="0" rtl="0" algn="just">
              <a:spcBef>
                <a:spcPts val="0"/>
              </a:spcBef>
              <a:spcAft>
                <a:spcPts val="0"/>
              </a:spcAft>
              <a:buClr>
                <a:schemeClr val="dk1"/>
              </a:buClr>
              <a:buSzPts val="2000"/>
              <a:buFont typeface="Arial"/>
              <a:buChar char="•"/>
            </a:pPr>
            <a:r>
              <a:rPr lang="en-US" sz="2000">
                <a:solidFill>
                  <a:schemeClr val="dk1"/>
                </a:solidFill>
                <a:latin typeface="Helvetica Neue"/>
                <a:ea typeface="Helvetica Neue"/>
                <a:cs typeface="Helvetica Neue"/>
                <a:sym typeface="Helvetica Neue"/>
              </a:rPr>
              <a:t>General Discharge – Under Honorable Conditions</a:t>
            </a:r>
            <a:endParaRPr/>
          </a:p>
          <a:p>
            <a:pPr indent="-342900" lvl="0" marL="342900" marR="0" rtl="0" algn="just">
              <a:spcBef>
                <a:spcPts val="0"/>
              </a:spcBef>
              <a:spcAft>
                <a:spcPts val="0"/>
              </a:spcAft>
              <a:buClr>
                <a:schemeClr val="dk1"/>
              </a:buClr>
              <a:buSzPts val="2000"/>
              <a:buFont typeface="Arial"/>
              <a:buChar char="•"/>
            </a:pPr>
            <a:r>
              <a:rPr lang="en-US" sz="2000">
                <a:solidFill>
                  <a:schemeClr val="dk1"/>
                </a:solidFill>
                <a:latin typeface="Helvetica Neue"/>
                <a:ea typeface="Helvetica Neue"/>
                <a:cs typeface="Helvetica Neue"/>
                <a:sym typeface="Helvetica Neue"/>
              </a:rPr>
              <a:t>Other Than Honorable Discharge</a:t>
            </a:r>
            <a:endParaRPr/>
          </a:p>
        </p:txBody>
      </p:sp>
      <p:sp>
        <p:nvSpPr>
          <p:cNvPr id="293" name="Google Shape;293;p5"/>
          <p:cNvSpPr/>
          <p:nvPr/>
        </p:nvSpPr>
        <p:spPr>
          <a:xfrm>
            <a:off x="4590661" y="6326155"/>
            <a:ext cx="2911151" cy="439203"/>
          </a:xfrm>
          <a:prstGeom prst="rect">
            <a:avLst/>
          </a:prstGeom>
          <a:solidFill>
            <a:srgbClr val="032F5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latin typeface="Calibri"/>
              <a:ea typeface="Calibri"/>
              <a:cs typeface="Calibri"/>
              <a:sym typeface="Calibri"/>
            </a:endParaRPr>
          </a:p>
        </p:txBody>
      </p:sp>
      <p:sp>
        <p:nvSpPr>
          <p:cNvPr id="294" name="Google Shape;294;p5"/>
          <p:cNvSpPr txBox="1"/>
          <p:nvPr/>
        </p:nvSpPr>
        <p:spPr>
          <a:xfrm>
            <a:off x="7501812" y="4007855"/>
            <a:ext cx="4571999" cy="1015663"/>
          </a:xfrm>
          <a:prstGeom prst="rect">
            <a:avLst/>
          </a:prstGeom>
          <a:noFill/>
          <a:ln>
            <a:noFill/>
          </a:ln>
        </p:spPr>
        <p:txBody>
          <a:bodyPr anchorCtr="0" anchor="t" bIns="45700" lIns="91425" spcFirstLastPara="1" rIns="91425" wrap="square" tIns="45700">
            <a:spAutoFit/>
          </a:bodyPr>
          <a:lstStyle/>
          <a:p>
            <a:pPr indent="-342900" lvl="0" marL="342900" marR="0" rtl="0" algn="just">
              <a:spcBef>
                <a:spcPts val="0"/>
              </a:spcBef>
              <a:spcAft>
                <a:spcPts val="0"/>
              </a:spcAft>
              <a:buClr>
                <a:schemeClr val="dk1"/>
              </a:buClr>
              <a:buSzPts val="2000"/>
              <a:buFont typeface="Arial"/>
              <a:buChar char="•"/>
            </a:pPr>
            <a:r>
              <a:rPr lang="en-US" sz="2000">
                <a:solidFill>
                  <a:schemeClr val="dk1"/>
                </a:solidFill>
                <a:latin typeface="Helvetica Neue"/>
                <a:ea typeface="Helvetica Neue"/>
                <a:cs typeface="Helvetica Neue"/>
                <a:sym typeface="Helvetica Neue"/>
              </a:rPr>
              <a:t>Bad Conduct Discharge</a:t>
            </a:r>
            <a:endParaRPr/>
          </a:p>
          <a:p>
            <a:pPr indent="-342900" lvl="0" marL="342900" marR="0" rtl="0" algn="just">
              <a:spcBef>
                <a:spcPts val="0"/>
              </a:spcBef>
              <a:spcAft>
                <a:spcPts val="0"/>
              </a:spcAft>
              <a:buClr>
                <a:schemeClr val="dk1"/>
              </a:buClr>
              <a:buSzPts val="2000"/>
              <a:buFont typeface="Arial"/>
              <a:buChar char="•"/>
            </a:pPr>
            <a:r>
              <a:rPr lang="en-US" sz="2000">
                <a:solidFill>
                  <a:schemeClr val="dk1"/>
                </a:solidFill>
                <a:latin typeface="Helvetica Neue"/>
                <a:ea typeface="Helvetica Neue"/>
                <a:cs typeface="Helvetica Neue"/>
                <a:sym typeface="Helvetica Neue"/>
              </a:rPr>
              <a:t>Dishonorable Discharge</a:t>
            </a:r>
            <a:endParaRPr/>
          </a:p>
          <a:p>
            <a:pPr indent="-342900" lvl="0" marL="342900" marR="0" rtl="0" algn="just">
              <a:spcBef>
                <a:spcPts val="0"/>
              </a:spcBef>
              <a:spcAft>
                <a:spcPts val="0"/>
              </a:spcAft>
              <a:buClr>
                <a:schemeClr val="dk1"/>
              </a:buClr>
              <a:buSzPts val="2000"/>
              <a:buFont typeface="Arial"/>
              <a:buChar char="•"/>
            </a:pPr>
            <a:r>
              <a:rPr lang="en-US" sz="2000">
                <a:solidFill>
                  <a:schemeClr val="dk1"/>
                </a:solidFill>
                <a:latin typeface="Helvetica Neue"/>
                <a:ea typeface="Helvetica Neue"/>
                <a:cs typeface="Helvetica Neue"/>
                <a:sym typeface="Helvetica Neue"/>
              </a:rPr>
              <a:t>Uncharacterized Discharge</a:t>
            </a:r>
            <a:endParaRPr/>
          </a:p>
        </p:txBody>
      </p:sp>
      <p:sp>
        <p:nvSpPr>
          <p:cNvPr id="295" name="Google Shape;295;p5"/>
          <p:cNvSpPr txBox="1"/>
          <p:nvPr/>
        </p:nvSpPr>
        <p:spPr>
          <a:xfrm>
            <a:off x="7501812" y="5498530"/>
            <a:ext cx="422320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FF0000"/>
                </a:solidFill>
                <a:latin typeface="Calibri"/>
                <a:ea typeface="Calibri"/>
                <a:cs typeface="Calibri"/>
                <a:sym typeface="Calibri"/>
              </a:rPr>
              <a:t>*There are exceptions, work with your VSO</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6"/>
          <p:cNvSpPr txBox="1"/>
          <p:nvPr>
            <p:ph idx="12" type="sldNum"/>
          </p:nvPr>
        </p:nvSpPr>
        <p:spPr>
          <a:xfrm>
            <a:off x="11582400" y="6400233"/>
            <a:ext cx="51284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FFFFFF"/>
                </a:solidFill>
              </a:rPr>
              <a:t>‹#›</a:t>
            </a:fld>
            <a:endParaRPr>
              <a:solidFill>
                <a:srgbClr val="FFFFFF"/>
              </a:solidFill>
            </a:endParaRPr>
          </a:p>
        </p:txBody>
      </p:sp>
      <p:sp>
        <p:nvSpPr>
          <p:cNvPr id="302" name="Google Shape;302;p6"/>
          <p:cNvSpPr txBox="1"/>
          <p:nvPr>
            <p:ph type="title"/>
          </p:nvPr>
        </p:nvSpPr>
        <p:spPr>
          <a:xfrm>
            <a:off x="0" y="-76200"/>
            <a:ext cx="12192000" cy="73152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rgbClr val="FFFF00"/>
              </a:buClr>
              <a:buSzPct val="100000"/>
              <a:buFont typeface="Calibri"/>
              <a:buNone/>
            </a:pPr>
            <a:r>
              <a:rPr lang="en-US"/>
              <a:t>VHA -  US’ largest Medical and Hospital system</a:t>
            </a:r>
            <a:endParaRPr/>
          </a:p>
        </p:txBody>
      </p:sp>
      <p:sp>
        <p:nvSpPr>
          <p:cNvPr id="303" name="Google Shape;303;p6"/>
          <p:cNvSpPr txBox="1"/>
          <p:nvPr/>
        </p:nvSpPr>
        <p:spPr>
          <a:xfrm>
            <a:off x="1178455" y="4548464"/>
            <a:ext cx="441127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u="sng">
                <a:solidFill>
                  <a:srgbClr val="2298D5"/>
                </a:solidFill>
                <a:latin typeface="Calibri"/>
                <a:ea typeface="Calibri"/>
                <a:cs typeface="Calibri"/>
                <a:sym typeface="Calibri"/>
                <a:hlinkClick r:id="rId3">
                  <a:extLst>
                    <a:ext uri="{A12FA001-AC4F-418D-AE19-62706E023703}">
                      <ahyp:hlinkClr val="tx"/>
                    </a:ext>
                  </a:extLst>
                </a:hlinkClick>
              </a:rPr>
              <a:t>https://www.va.gov/health/topics/index.asp</a:t>
            </a:r>
            <a:r>
              <a:rPr lang="en-US" sz="1800">
                <a:solidFill>
                  <a:srgbClr val="2298D5"/>
                </a:solidFill>
                <a:latin typeface="Calibri"/>
                <a:ea typeface="Calibri"/>
                <a:cs typeface="Calibri"/>
                <a:sym typeface="Calibri"/>
              </a:rPr>
              <a:t> </a:t>
            </a:r>
            <a:endParaRPr/>
          </a:p>
        </p:txBody>
      </p:sp>
      <p:sp>
        <p:nvSpPr>
          <p:cNvPr id="304" name="Google Shape;304;p6"/>
          <p:cNvSpPr/>
          <p:nvPr/>
        </p:nvSpPr>
        <p:spPr>
          <a:xfrm>
            <a:off x="4512500" y="6363193"/>
            <a:ext cx="2911151" cy="439203"/>
          </a:xfrm>
          <a:prstGeom prst="rect">
            <a:avLst/>
          </a:prstGeom>
          <a:solidFill>
            <a:srgbClr val="032F5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latin typeface="Calibri"/>
              <a:ea typeface="Calibri"/>
              <a:cs typeface="Calibri"/>
              <a:sym typeface="Calibri"/>
            </a:endParaRPr>
          </a:p>
        </p:txBody>
      </p:sp>
      <p:sp>
        <p:nvSpPr>
          <p:cNvPr id="305" name="Google Shape;305;p6"/>
          <p:cNvSpPr txBox="1"/>
          <p:nvPr/>
        </p:nvSpPr>
        <p:spPr>
          <a:xfrm>
            <a:off x="372532" y="3994466"/>
            <a:ext cx="1921552"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u="sng">
                <a:solidFill>
                  <a:schemeClr val="dk1"/>
                </a:solidFill>
                <a:latin typeface="Calibri"/>
                <a:ea typeface="Calibri"/>
                <a:cs typeface="Calibri"/>
                <a:sym typeface="Calibri"/>
              </a:rPr>
              <a:t>What is available?</a:t>
            </a:r>
            <a:endParaRPr/>
          </a:p>
          <a:p>
            <a:pPr indent="0" lvl="0" marL="0" marR="0" rtl="0" algn="l">
              <a:spcBef>
                <a:spcPts val="0"/>
              </a:spcBef>
              <a:spcAft>
                <a:spcPts val="0"/>
              </a:spcAft>
              <a:buNone/>
            </a:pPr>
            <a:r>
              <a:t/>
            </a:r>
            <a:endParaRPr b="1" sz="1800" u="sng">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Go to: </a:t>
            </a:r>
            <a:endParaRPr/>
          </a:p>
        </p:txBody>
      </p:sp>
      <p:sp>
        <p:nvSpPr>
          <p:cNvPr id="306" name="Google Shape;306;p6"/>
          <p:cNvSpPr txBox="1"/>
          <p:nvPr/>
        </p:nvSpPr>
        <p:spPr>
          <a:xfrm>
            <a:off x="1178455" y="5008107"/>
            <a:ext cx="1396216"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E – Eldercare</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P - Pharmacy</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7" name="Google Shape;307;p6"/>
          <p:cNvSpPr txBox="1"/>
          <p:nvPr/>
        </p:nvSpPr>
        <p:spPr>
          <a:xfrm>
            <a:off x="372533" y="1303337"/>
            <a:ext cx="896566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u="sng">
                <a:solidFill>
                  <a:srgbClr val="2298D5"/>
                </a:solidFill>
                <a:latin typeface="Calibri"/>
                <a:ea typeface="Calibri"/>
                <a:cs typeface="Calibri"/>
                <a:sym typeface="Calibri"/>
                <a:hlinkClick r:id="rId4">
                  <a:extLst>
                    <a:ext uri="{A12FA001-AC4F-418D-AE19-62706E023703}">
                      <ahyp:hlinkClr val="tx"/>
                    </a:ext>
                  </a:extLst>
                </a:hlinkClick>
              </a:rPr>
              <a:t>VA Health System Generally Delivers Higher-Quality Care Than Other Health Providers | RAND</a:t>
            </a:r>
            <a:endParaRPr sz="1800">
              <a:solidFill>
                <a:srgbClr val="2298D5"/>
              </a:solidFill>
              <a:latin typeface="Calibri"/>
              <a:ea typeface="Calibri"/>
              <a:cs typeface="Calibri"/>
              <a:sym typeface="Calibri"/>
            </a:endParaRPr>
          </a:p>
        </p:txBody>
      </p:sp>
      <p:sp>
        <p:nvSpPr>
          <p:cNvPr id="308" name="Google Shape;308;p6"/>
          <p:cNvSpPr txBox="1"/>
          <p:nvPr/>
        </p:nvSpPr>
        <p:spPr>
          <a:xfrm>
            <a:off x="372532" y="1669468"/>
            <a:ext cx="11029245" cy="175432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a:solidFill>
                  <a:srgbClr val="333333"/>
                </a:solidFill>
                <a:latin typeface="Arial"/>
                <a:ea typeface="Arial"/>
                <a:cs typeface="Arial"/>
                <a:sym typeface="Arial"/>
              </a:rPr>
              <a:t>“Consistent with previous studies, our analysis found that the VA health care system generally provides care that is </a:t>
            </a:r>
            <a:r>
              <a:rPr b="0" i="0" lang="en-US" sz="1800">
                <a:solidFill>
                  <a:srgbClr val="333333"/>
                </a:solidFill>
                <a:highlight>
                  <a:srgbClr val="FFFF00"/>
                </a:highlight>
                <a:latin typeface="Arial"/>
                <a:ea typeface="Arial"/>
                <a:cs typeface="Arial"/>
                <a:sym typeface="Arial"/>
              </a:rPr>
              <a:t>higher in quality than what is offered elsewhere </a:t>
            </a:r>
            <a:r>
              <a:rPr b="0" i="0" lang="en-US" sz="1800">
                <a:solidFill>
                  <a:srgbClr val="333333"/>
                </a:solidFill>
                <a:latin typeface="Arial"/>
                <a:ea typeface="Arial"/>
                <a:cs typeface="Arial"/>
                <a:sym typeface="Arial"/>
              </a:rPr>
              <a:t>in communities across the nation,” said </a:t>
            </a:r>
            <a:r>
              <a:rPr b="0" i="0" lang="en-US" sz="1800" u="sng" strike="noStrike">
                <a:solidFill>
                  <a:srgbClr val="4866BC"/>
                </a:solidFill>
                <a:latin typeface="Arial"/>
                <a:ea typeface="Arial"/>
                <a:cs typeface="Arial"/>
                <a:sym typeface="Arial"/>
                <a:hlinkClick r:id="rId5">
                  <a:extLst>
                    <a:ext uri="{A12FA001-AC4F-418D-AE19-62706E023703}">
                      <ahyp:hlinkClr val="tx"/>
                    </a:ext>
                  </a:extLst>
                </a:hlinkClick>
              </a:rPr>
              <a:t>Rebecca Anhang Price</a:t>
            </a:r>
            <a:r>
              <a:rPr b="0" i="0" lang="en-US" sz="1800">
                <a:solidFill>
                  <a:srgbClr val="333333"/>
                </a:solidFill>
                <a:latin typeface="Arial"/>
                <a:ea typeface="Arial"/>
                <a:cs typeface="Arial"/>
                <a:sym typeface="Arial"/>
              </a:rPr>
              <a:t>, lead author of the study and senior policy researcher at RAND Corporation, a nonprofit research organization.</a:t>
            </a:r>
            <a:endParaRPr/>
          </a:p>
          <a:p>
            <a:pPr indent="0" lvl="0" marL="0" marR="0" rtl="0" algn="l">
              <a:spcBef>
                <a:spcPts val="0"/>
              </a:spcBef>
              <a:spcAft>
                <a:spcPts val="0"/>
              </a:spcAft>
              <a:buNone/>
            </a:pPr>
            <a:r>
              <a:t/>
            </a:r>
            <a:endParaRPr b="0" i="0" sz="1800">
              <a:solidFill>
                <a:srgbClr val="333333"/>
              </a:solidFill>
              <a:latin typeface="Arial"/>
              <a:ea typeface="Arial"/>
              <a:cs typeface="Arial"/>
              <a:sym typeface="Arial"/>
            </a:endParaRPr>
          </a:p>
          <a:p>
            <a:pPr indent="0" lvl="0" marL="0" marR="0" rtl="0" algn="l">
              <a:spcBef>
                <a:spcPts val="0"/>
              </a:spcBef>
              <a:spcAft>
                <a:spcPts val="0"/>
              </a:spcAft>
              <a:buNone/>
            </a:pPr>
            <a:r>
              <a:rPr b="0" i="0" lang="en-US" sz="1800">
                <a:solidFill>
                  <a:srgbClr val="333333"/>
                </a:solidFill>
                <a:latin typeface="Arial"/>
                <a:ea typeface="Arial"/>
                <a:cs typeface="Arial"/>
                <a:sym typeface="Arial"/>
              </a:rPr>
              <a:t>While the study found wide variation in the quality of care provided across the VA health system, the </a:t>
            </a:r>
            <a:r>
              <a:rPr b="0" i="0" lang="en-US" sz="1800">
                <a:solidFill>
                  <a:srgbClr val="333333"/>
                </a:solidFill>
                <a:highlight>
                  <a:srgbClr val="FFFF00"/>
                </a:highlight>
                <a:latin typeface="Arial"/>
                <a:ea typeface="Arial"/>
                <a:cs typeface="Arial"/>
                <a:sym typeface="Arial"/>
              </a:rPr>
              <a:t>variation is smaller than what researchers observed among non-VA health providers.”</a:t>
            </a:r>
            <a:endParaRPr/>
          </a:p>
        </p:txBody>
      </p:sp>
      <p:sp>
        <p:nvSpPr>
          <p:cNvPr id="309" name="Google Shape;309;p6"/>
          <p:cNvSpPr txBox="1"/>
          <p:nvPr/>
        </p:nvSpPr>
        <p:spPr>
          <a:xfrm>
            <a:off x="372532" y="888850"/>
            <a:ext cx="220560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u="sng">
                <a:solidFill>
                  <a:schemeClr val="dk1"/>
                </a:solidFill>
                <a:latin typeface="Calibri"/>
                <a:ea typeface="Calibri"/>
                <a:cs typeface="Calibri"/>
                <a:sym typeface="Calibri"/>
              </a:rPr>
              <a:t>How good is the VA?:</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7"/>
          <p:cNvSpPr txBox="1"/>
          <p:nvPr>
            <p:ph idx="12" type="sldNum"/>
          </p:nvPr>
        </p:nvSpPr>
        <p:spPr>
          <a:xfrm>
            <a:off x="11582400" y="6400233"/>
            <a:ext cx="51284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FFFFFF"/>
                </a:solidFill>
              </a:rPr>
              <a:t>‹#›</a:t>
            </a:fld>
            <a:endParaRPr>
              <a:solidFill>
                <a:srgbClr val="FFFFFF"/>
              </a:solidFill>
            </a:endParaRPr>
          </a:p>
        </p:txBody>
      </p:sp>
      <p:sp>
        <p:nvSpPr>
          <p:cNvPr id="316" name="Google Shape;316;p7"/>
          <p:cNvSpPr txBox="1"/>
          <p:nvPr>
            <p:ph type="title"/>
          </p:nvPr>
        </p:nvSpPr>
        <p:spPr>
          <a:xfrm>
            <a:off x="0" y="-76200"/>
            <a:ext cx="12192000" cy="73152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rgbClr val="FFFF00"/>
              </a:buClr>
              <a:buSzPct val="100000"/>
              <a:buFont typeface="Calibri"/>
              <a:buNone/>
            </a:pPr>
            <a:r>
              <a:rPr lang="en-US"/>
              <a:t>PACT ACT: 2022 $280 Billion Dollar Expansion</a:t>
            </a:r>
            <a:endParaRPr/>
          </a:p>
        </p:txBody>
      </p:sp>
      <p:sp>
        <p:nvSpPr>
          <p:cNvPr id="317" name="Google Shape;317;p7"/>
          <p:cNvSpPr txBox="1"/>
          <p:nvPr/>
        </p:nvSpPr>
        <p:spPr>
          <a:xfrm>
            <a:off x="218536" y="773723"/>
            <a:ext cx="11674415" cy="5403240"/>
          </a:xfrm>
          <a:prstGeom prst="rect">
            <a:avLst/>
          </a:prstGeom>
          <a:noFill/>
          <a:ln>
            <a:noFill/>
          </a:ln>
        </p:spPr>
        <p:txBody>
          <a:bodyPr anchorCtr="0" anchor="t" bIns="45700" lIns="91425" spcFirstLastPara="1" rIns="91425" wrap="square" tIns="45700">
            <a:normAutofit lnSpcReduction="10000"/>
          </a:bodyPr>
          <a:lstStyle/>
          <a:p>
            <a:pPr indent="-228600" lvl="0" marL="228600" marR="0" rtl="0" algn="l">
              <a:lnSpc>
                <a:spcPct val="90000"/>
              </a:lnSpc>
              <a:spcBef>
                <a:spcPts val="0"/>
              </a:spcBef>
              <a:spcAft>
                <a:spcPts val="0"/>
              </a:spcAft>
              <a:buClr>
                <a:srgbClr val="000000"/>
              </a:buClr>
              <a:buSzPts val="2000"/>
              <a:buFont typeface="Arial"/>
              <a:buChar char="•"/>
            </a:pPr>
            <a:r>
              <a:rPr b="0" i="0" lang="en-US" sz="2000" u="none" cap="none" strike="noStrike">
                <a:solidFill>
                  <a:srgbClr val="000000"/>
                </a:solidFill>
                <a:latin typeface="Calibri"/>
                <a:ea typeface="Calibri"/>
                <a:cs typeface="Calibri"/>
                <a:sym typeface="Calibri"/>
              </a:rPr>
              <a:t>Largest expansion of care for veterans in VA history, the bill will provide </a:t>
            </a:r>
            <a:r>
              <a:rPr b="1" i="0" lang="en-US" sz="2000" u="none" cap="none" strike="noStrike">
                <a:solidFill>
                  <a:srgbClr val="000000"/>
                </a:solidFill>
                <a:latin typeface="Calibri"/>
                <a:ea typeface="Calibri"/>
                <a:cs typeface="Calibri"/>
                <a:sym typeface="Calibri"/>
              </a:rPr>
              <a:t>$280 billion dollars in care to veterans over the next 10 years. </a:t>
            </a:r>
            <a:endParaRPr/>
          </a:p>
          <a:p>
            <a:pPr indent="-228600" lvl="0" marL="228600" marR="0" rtl="0" algn="l">
              <a:lnSpc>
                <a:spcPct val="90000"/>
              </a:lnSpc>
              <a:spcBef>
                <a:spcPts val="1000"/>
              </a:spcBef>
              <a:spcAft>
                <a:spcPts val="0"/>
              </a:spcAft>
              <a:buClr>
                <a:srgbClr val="323A45"/>
              </a:buClr>
              <a:buSzPts val="2000"/>
              <a:buFont typeface="Arial"/>
              <a:buChar char="•"/>
            </a:pPr>
            <a:r>
              <a:rPr b="0" i="0" lang="en-US" sz="2000" u="none" cap="none" strike="noStrike">
                <a:solidFill>
                  <a:srgbClr val="323A45"/>
                </a:solidFill>
                <a:latin typeface="Source Sans Pro"/>
                <a:ea typeface="Source Sans Pro"/>
                <a:cs typeface="Source Sans Pro"/>
                <a:sym typeface="Source Sans Pro"/>
              </a:rPr>
              <a:t>PACT ACT = </a:t>
            </a:r>
            <a:r>
              <a:rPr b="1" i="0" lang="en-US" sz="2000" u="none" cap="none" strike="noStrike">
                <a:solidFill>
                  <a:srgbClr val="323A45"/>
                </a:solidFill>
                <a:latin typeface="Source Sans Pro"/>
                <a:ea typeface="Source Sans Pro"/>
                <a:cs typeface="Source Sans Pro"/>
                <a:sym typeface="Source Sans Pro"/>
              </a:rPr>
              <a:t>Promise to Address Comprehensive Toxics </a:t>
            </a:r>
            <a:r>
              <a:rPr b="0" i="0" lang="en-US" sz="2000" u="none" cap="none" strike="noStrike">
                <a:solidFill>
                  <a:srgbClr val="323A45"/>
                </a:solidFill>
                <a:latin typeface="Source Sans Pro"/>
                <a:ea typeface="Source Sans Pro"/>
                <a:cs typeface="Source Sans Pro"/>
                <a:sym typeface="Source Sans Pro"/>
              </a:rPr>
              <a:t>(PACT) Act.</a:t>
            </a:r>
            <a:endParaRPr b="0" i="0" sz="3200" u="none" cap="none" strike="noStrike">
              <a:solidFill>
                <a:srgbClr val="000000"/>
              </a:solidFill>
              <a:latin typeface="Calibri"/>
              <a:ea typeface="Calibri"/>
              <a:cs typeface="Calibri"/>
              <a:sym typeface="Calibri"/>
            </a:endParaRPr>
          </a:p>
          <a:p>
            <a:pPr indent="-228600" lvl="0" marL="228600" marR="0" rtl="0" algn="l">
              <a:lnSpc>
                <a:spcPct val="90000"/>
              </a:lnSpc>
              <a:spcBef>
                <a:spcPts val="1000"/>
              </a:spcBef>
              <a:spcAft>
                <a:spcPts val="0"/>
              </a:spcAft>
              <a:buClr>
                <a:srgbClr val="000000"/>
              </a:buClr>
              <a:buSzPts val="2000"/>
              <a:buFont typeface="Arial"/>
              <a:buChar char="•"/>
            </a:pPr>
            <a:r>
              <a:rPr b="0" i="0" lang="en-US" sz="2000" u="none" cap="none" strike="noStrike">
                <a:solidFill>
                  <a:srgbClr val="000000"/>
                </a:solidFill>
                <a:latin typeface="Calibri"/>
                <a:ea typeface="Calibri"/>
                <a:cs typeface="Calibri"/>
                <a:sym typeface="Calibri"/>
              </a:rPr>
              <a:t>The PACT Act aims to provide care for veterans injured by </a:t>
            </a:r>
            <a:r>
              <a:rPr b="1" i="0" lang="en-US" sz="2000" u="none" cap="none" strike="noStrike">
                <a:solidFill>
                  <a:srgbClr val="000000"/>
                </a:solidFill>
                <a:latin typeface="Calibri"/>
                <a:ea typeface="Calibri"/>
                <a:cs typeface="Calibri"/>
                <a:sym typeface="Calibri"/>
              </a:rPr>
              <a:t>exposure to toxins </a:t>
            </a:r>
            <a:r>
              <a:rPr b="0" i="0" lang="en-US" sz="2000" u="none" cap="none" strike="noStrike">
                <a:solidFill>
                  <a:srgbClr val="000000"/>
                </a:solidFill>
                <a:latin typeface="Calibri"/>
                <a:ea typeface="Calibri"/>
                <a:cs typeface="Calibri"/>
                <a:sym typeface="Calibri"/>
              </a:rPr>
              <a:t>from Agent Orange in Vietnam (along with neighboring countr</a:t>
            </a:r>
            <a:r>
              <a:rPr lang="en-US" sz="2000">
                <a:latin typeface="Calibri"/>
                <a:ea typeface="Calibri"/>
                <a:cs typeface="Calibri"/>
                <a:sym typeface="Calibri"/>
              </a:rPr>
              <a:t>ies) </a:t>
            </a:r>
            <a:r>
              <a:rPr b="0" i="0" lang="en-US" sz="2000" u="none" cap="none" strike="noStrike">
                <a:solidFill>
                  <a:srgbClr val="000000"/>
                </a:solidFill>
                <a:latin typeface="Calibri"/>
                <a:ea typeface="Calibri"/>
                <a:cs typeface="Calibri"/>
                <a:sym typeface="Calibri"/>
              </a:rPr>
              <a:t>to burn pits in </a:t>
            </a:r>
            <a:r>
              <a:rPr lang="en-US" sz="2000">
                <a:latin typeface="Calibri"/>
                <a:ea typeface="Calibri"/>
                <a:cs typeface="Calibri"/>
                <a:sym typeface="Calibri"/>
              </a:rPr>
              <a:t>the Middle East.</a:t>
            </a:r>
            <a:r>
              <a:rPr b="0" i="0" lang="en-US" sz="2000" u="none" cap="none" strike="noStrike">
                <a:solidFill>
                  <a:srgbClr val="000000"/>
                </a:solidFill>
                <a:latin typeface="Calibri"/>
                <a:ea typeface="Calibri"/>
                <a:cs typeface="Calibri"/>
                <a:sym typeface="Calibri"/>
              </a:rPr>
              <a:t> </a:t>
            </a:r>
            <a:endParaRPr/>
          </a:p>
          <a:p>
            <a:pPr indent="-228600" lvl="0" marL="228600" marR="0" rtl="0" algn="l">
              <a:lnSpc>
                <a:spcPct val="90000"/>
              </a:lnSpc>
              <a:spcBef>
                <a:spcPts val="1000"/>
              </a:spcBef>
              <a:spcAft>
                <a:spcPts val="0"/>
              </a:spcAft>
              <a:buClr>
                <a:srgbClr val="000000"/>
              </a:buClr>
              <a:buSzPts val="2000"/>
              <a:buFont typeface="Arial"/>
              <a:buChar char="•"/>
            </a:pPr>
            <a:r>
              <a:rPr b="0" i="0" lang="en-US" sz="2000" u="none" cap="none" strike="noStrike">
                <a:solidFill>
                  <a:srgbClr val="000000"/>
                </a:solidFill>
                <a:latin typeface="Calibri"/>
                <a:ea typeface="Calibri"/>
                <a:cs typeface="Calibri"/>
                <a:sym typeface="Calibri"/>
              </a:rPr>
              <a:t>Veterans </a:t>
            </a:r>
            <a:r>
              <a:rPr b="1" i="0" lang="en-US" sz="2000" u="none" cap="none" strike="noStrike">
                <a:solidFill>
                  <a:srgbClr val="000000"/>
                </a:solidFill>
                <a:latin typeface="Calibri"/>
                <a:ea typeface="Calibri"/>
                <a:cs typeface="Calibri"/>
                <a:sym typeface="Calibri"/>
              </a:rPr>
              <a:t>no longer have to prove their illness</a:t>
            </a:r>
            <a:r>
              <a:rPr b="0" i="0" lang="en-US" sz="2000" u="none" cap="none" strike="noStrike">
                <a:solidFill>
                  <a:srgbClr val="000000"/>
                </a:solidFill>
                <a:latin typeface="Calibri"/>
                <a:ea typeface="Calibri"/>
                <a:cs typeface="Calibri"/>
                <a:sym typeface="Calibri"/>
              </a:rPr>
              <a:t> was caused by toxic exposures in the military in order to get VA coverage. </a:t>
            </a:r>
            <a:endParaRPr/>
          </a:p>
          <a:p>
            <a:pPr indent="-228600" lvl="1" marL="685800" marR="0" rtl="0" algn="l">
              <a:lnSpc>
                <a:spcPct val="90000"/>
              </a:lnSpc>
              <a:spcBef>
                <a:spcPts val="500"/>
              </a:spcBef>
              <a:spcAft>
                <a:spcPts val="0"/>
              </a:spcAft>
              <a:buClr>
                <a:srgbClr val="323A45"/>
              </a:buClr>
              <a:buSzPts val="1800"/>
              <a:buFont typeface="Arial"/>
              <a:buChar char="•"/>
            </a:pPr>
            <a:r>
              <a:rPr b="0" i="0" lang="en-US" sz="1800" u="none" cap="none" strike="noStrike">
                <a:solidFill>
                  <a:srgbClr val="323A45"/>
                </a:solidFill>
                <a:latin typeface="Source Sans Pro"/>
                <a:ea typeface="Source Sans Pro"/>
                <a:cs typeface="Source Sans Pro"/>
                <a:sym typeface="Source Sans Pro"/>
              </a:rPr>
              <a:t>Expands and extends eligibility for VA health care for Veterans with toxic exposures and Veterans of the </a:t>
            </a:r>
            <a:r>
              <a:rPr b="1" i="0" lang="en-US" sz="1800" u="none" cap="none" strike="noStrike">
                <a:solidFill>
                  <a:srgbClr val="323A45"/>
                </a:solidFill>
                <a:latin typeface="Source Sans Pro"/>
                <a:ea typeface="Source Sans Pro"/>
                <a:cs typeface="Source Sans Pro"/>
                <a:sym typeface="Source Sans Pro"/>
              </a:rPr>
              <a:t>Vietnam, Gulf War, and post-9/11 eras</a:t>
            </a:r>
            <a:endParaRPr/>
          </a:p>
          <a:p>
            <a:pPr indent="-228600" lvl="1" marL="685800" marR="0" rtl="0" algn="l">
              <a:lnSpc>
                <a:spcPct val="90000"/>
              </a:lnSpc>
              <a:spcBef>
                <a:spcPts val="500"/>
              </a:spcBef>
              <a:spcAft>
                <a:spcPts val="0"/>
              </a:spcAft>
              <a:buClr>
                <a:srgbClr val="323A45"/>
              </a:buClr>
              <a:buSzPts val="1800"/>
              <a:buFont typeface="Arial"/>
              <a:buChar char="•"/>
            </a:pPr>
            <a:r>
              <a:rPr b="0" i="0" lang="en-US" sz="1800" u="none" cap="none" strike="noStrike">
                <a:solidFill>
                  <a:srgbClr val="323A45"/>
                </a:solidFill>
                <a:latin typeface="Source Sans Pro"/>
                <a:ea typeface="Source Sans Pro"/>
                <a:cs typeface="Source Sans Pro"/>
                <a:sym typeface="Source Sans Pro"/>
              </a:rPr>
              <a:t>Adds more than </a:t>
            </a:r>
            <a:r>
              <a:rPr b="1" i="0" lang="en-US" sz="1800" u="none" cap="none" strike="noStrike">
                <a:solidFill>
                  <a:srgbClr val="323A45"/>
                </a:solidFill>
                <a:latin typeface="Source Sans Pro"/>
                <a:ea typeface="Source Sans Pro"/>
                <a:cs typeface="Source Sans Pro"/>
                <a:sym typeface="Source Sans Pro"/>
              </a:rPr>
              <a:t>20 new presumptive conditions for burn pits and other toxic exposures</a:t>
            </a:r>
            <a:endParaRPr/>
          </a:p>
          <a:p>
            <a:pPr indent="-228600" lvl="1" marL="685800" marR="0" rtl="0" algn="l">
              <a:lnSpc>
                <a:spcPct val="90000"/>
              </a:lnSpc>
              <a:spcBef>
                <a:spcPts val="500"/>
              </a:spcBef>
              <a:spcAft>
                <a:spcPts val="0"/>
              </a:spcAft>
              <a:buClr>
                <a:srgbClr val="323A45"/>
              </a:buClr>
              <a:buSzPts val="1800"/>
              <a:buFont typeface="Arial"/>
              <a:buChar char="•"/>
            </a:pPr>
            <a:r>
              <a:rPr b="0" i="0" lang="en-US" sz="1800" u="none" cap="none" strike="noStrike">
                <a:solidFill>
                  <a:srgbClr val="323A45"/>
                </a:solidFill>
                <a:latin typeface="Source Sans Pro"/>
                <a:ea typeface="Source Sans Pro"/>
                <a:cs typeface="Source Sans Pro"/>
                <a:sym typeface="Source Sans Pro"/>
              </a:rPr>
              <a:t>Adds more presumptive-exposure locations for Agent Orange and radiation</a:t>
            </a:r>
            <a:endParaRPr/>
          </a:p>
          <a:p>
            <a:pPr indent="-228600" lvl="1" marL="685800" marR="0" rtl="0" algn="l">
              <a:lnSpc>
                <a:spcPct val="90000"/>
              </a:lnSpc>
              <a:spcBef>
                <a:spcPts val="500"/>
              </a:spcBef>
              <a:spcAft>
                <a:spcPts val="0"/>
              </a:spcAft>
              <a:buClr>
                <a:srgbClr val="323A45"/>
              </a:buClr>
              <a:buSzPts val="1800"/>
              <a:buFont typeface="Arial"/>
              <a:buChar char="•"/>
            </a:pPr>
            <a:r>
              <a:rPr b="0" i="0" lang="en-US" sz="1800" u="none" cap="none" strike="noStrike">
                <a:solidFill>
                  <a:srgbClr val="323A45"/>
                </a:solidFill>
                <a:latin typeface="Source Sans Pro"/>
                <a:ea typeface="Source Sans Pro"/>
                <a:cs typeface="Source Sans Pro"/>
                <a:sym typeface="Source Sans Pro"/>
              </a:rPr>
              <a:t>Requires VA to provide a toxic exposure screening to every Veteran enrolled in VA health care</a:t>
            </a:r>
            <a:endParaRPr/>
          </a:p>
          <a:p>
            <a:pPr indent="-228600" lvl="1" marL="685800" marR="0" rtl="0" algn="l">
              <a:lnSpc>
                <a:spcPct val="90000"/>
              </a:lnSpc>
              <a:spcBef>
                <a:spcPts val="500"/>
              </a:spcBef>
              <a:spcAft>
                <a:spcPts val="0"/>
              </a:spcAft>
              <a:buClr>
                <a:srgbClr val="323A45"/>
              </a:buClr>
              <a:buSzPts val="1800"/>
              <a:buFont typeface="Arial"/>
              <a:buChar char="•"/>
            </a:pPr>
            <a:r>
              <a:rPr b="0" i="0" lang="en-US" sz="1800" u="none" cap="none" strike="noStrike">
                <a:solidFill>
                  <a:srgbClr val="323A45"/>
                </a:solidFill>
                <a:latin typeface="Source Sans Pro"/>
                <a:ea typeface="Source Sans Pro"/>
                <a:cs typeface="Source Sans Pro"/>
                <a:sym typeface="Source Sans Pro"/>
              </a:rPr>
              <a:t>Helps us improve research, staff education, and treatment related to toxic exposures</a:t>
            </a:r>
            <a:endParaRPr/>
          </a:p>
          <a:p>
            <a:pPr indent="-228600" lvl="0" marL="228600" marR="0" rtl="0" algn="l">
              <a:lnSpc>
                <a:spcPct val="90000"/>
              </a:lnSpc>
              <a:spcBef>
                <a:spcPts val="1000"/>
              </a:spcBef>
              <a:spcAft>
                <a:spcPts val="0"/>
              </a:spcAft>
              <a:buClr>
                <a:srgbClr val="000000"/>
              </a:buClr>
              <a:buSzPts val="2000"/>
              <a:buFont typeface="Arial"/>
              <a:buChar char="•"/>
            </a:pPr>
            <a:r>
              <a:rPr b="0" i="0" lang="en-US" sz="2000" u="none" cap="none" strike="noStrike">
                <a:solidFill>
                  <a:srgbClr val="000000"/>
                </a:solidFill>
                <a:latin typeface="Calibri"/>
                <a:ea typeface="Calibri"/>
                <a:cs typeface="Calibri"/>
                <a:sym typeface="Calibri"/>
              </a:rPr>
              <a:t>Filing a claim:</a:t>
            </a:r>
            <a:endParaRPr/>
          </a:p>
          <a:p>
            <a:pPr indent="-228600" lvl="1" marL="685800" marR="0" rtl="0" algn="l">
              <a:lnSpc>
                <a:spcPct val="90000"/>
              </a:lnSpc>
              <a:spcBef>
                <a:spcPts val="500"/>
              </a:spcBef>
              <a:spcAft>
                <a:spcPts val="0"/>
              </a:spcAft>
              <a:buClr>
                <a:srgbClr val="323A45"/>
              </a:buClr>
              <a:buSzPts val="1800"/>
              <a:buFont typeface="Arial"/>
              <a:buChar char="•"/>
            </a:pPr>
            <a:r>
              <a:rPr b="1" i="0" lang="en-US" sz="1800" u="none" cap="none" strike="noStrike">
                <a:solidFill>
                  <a:srgbClr val="323A45"/>
                </a:solidFill>
                <a:latin typeface="Source Sans Pro"/>
                <a:ea typeface="Source Sans Pro"/>
                <a:cs typeface="Source Sans Pro"/>
                <a:sym typeface="Source Sans Pro"/>
              </a:rPr>
              <a:t>If you haven’t filed a claim yet for the presumptive condition, </a:t>
            </a:r>
            <a:r>
              <a:rPr b="0" i="0" lang="en-US" sz="1800" u="none" cap="none" strike="noStrike">
                <a:solidFill>
                  <a:srgbClr val="323A45"/>
                </a:solidFill>
                <a:latin typeface="Source Sans Pro"/>
                <a:ea typeface="Source Sans Pro"/>
                <a:cs typeface="Source Sans Pro"/>
                <a:sym typeface="Source Sans Pro"/>
              </a:rPr>
              <a:t>you can file a new claim online now. </a:t>
            </a:r>
            <a:endParaRPr/>
          </a:p>
          <a:p>
            <a:pPr indent="-228600" lvl="1" marL="685800" marR="0" rtl="0" algn="l">
              <a:lnSpc>
                <a:spcPct val="90000"/>
              </a:lnSpc>
              <a:spcBef>
                <a:spcPts val="500"/>
              </a:spcBef>
              <a:spcAft>
                <a:spcPts val="0"/>
              </a:spcAft>
              <a:buClr>
                <a:srgbClr val="323A45"/>
              </a:buClr>
              <a:buSzPts val="1800"/>
              <a:buFont typeface="Arial"/>
              <a:buChar char="•"/>
            </a:pPr>
            <a:r>
              <a:rPr b="0" i="0" lang="en-US" sz="1800" u="none" cap="none" strike="noStrike">
                <a:solidFill>
                  <a:srgbClr val="323A45"/>
                </a:solidFill>
                <a:latin typeface="Source Sans Pro"/>
                <a:ea typeface="Source Sans Pro"/>
                <a:cs typeface="Source Sans Pro"/>
                <a:sym typeface="Source Sans Pro"/>
              </a:rPr>
              <a:t>You can also file by mail, in person, or with the help of a trained professional.</a:t>
            </a:r>
            <a:endParaRPr/>
          </a:p>
          <a:p>
            <a:pPr indent="-114300" lvl="0" marL="228600" marR="0" rtl="0" algn="l">
              <a:lnSpc>
                <a:spcPct val="90000"/>
              </a:lnSpc>
              <a:spcBef>
                <a:spcPts val="1000"/>
              </a:spcBef>
              <a:spcAft>
                <a:spcPts val="0"/>
              </a:spcAft>
              <a:buClr>
                <a:schemeClr val="dk1"/>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18" name="Google Shape;318;p7"/>
          <p:cNvSpPr/>
          <p:nvPr/>
        </p:nvSpPr>
        <p:spPr>
          <a:xfrm>
            <a:off x="4590661" y="6326155"/>
            <a:ext cx="2911151" cy="439203"/>
          </a:xfrm>
          <a:prstGeom prst="rect">
            <a:avLst/>
          </a:prstGeom>
          <a:solidFill>
            <a:srgbClr val="032F5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8"/>
          <p:cNvSpPr txBox="1"/>
          <p:nvPr>
            <p:ph idx="12" type="sldNum"/>
          </p:nvPr>
        </p:nvSpPr>
        <p:spPr>
          <a:xfrm>
            <a:off x="11582400" y="6400233"/>
            <a:ext cx="51284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FFFFFF"/>
                </a:solidFill>
              </a:rPr>
              <a:t>‹#›</a:t>
            </a:fld>
            <a:endParaRPr>
              <a:solidFill>
                <a:srgbClr val="FFFFFF"/>
              </a:solidFill>
            </a:endParaRPr>
          </a:p>
        </p:txBody>
      </p:sp>
      <p:sp>
        <p:nvSpPr>
          <p:cNvPr id="324" name="Google Shape;324;p8"/>
          <p:cNvSpPr txBox="1"/>
          <p:nvPr>
            <p:ph type="title"/>
          </p:nvPr>
        </p:nvSpPr>
        <p:spPr>
          <a:xfrm>
            <a:off x="0" y="-76200"/>
            <a:ext cx="12192000" cy="73152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rgbClr val="FFFF00"/>
              </a:buClr>
              <a:buSzPct val="100000"/>
              <a:buFont typeface="Calibri"/>
              <a:buNone/>
            </a:pPr>
            <a:r>
              <a:rPr lang="en-US"/>
              <a:t>VA Benefits for Veterans and Dependents</a:t>
            </a:r>
            <a:endParaRPr/>
          </a:p>
        </p:txBody>
      </p:sp>
      <p:sp>
        <p:nvSpPr>
          <p:cNvPr id="325" name="Google Shape;325;p8"/>
          <p:cNvSpPr txBox="1"/>
          <p:nvPr/>
        </p:nvSpPr>
        <p:spPr>
          <a:xfrm>
            <a:off x="1028703" y="1104173"/>
            <a:ext cx="9693600" cy="4648500"/>
          </a:xfrm>
          <a:prstGeom prst="rect">
            <a:avLst/>
          </a:prstGeom>
          <a:noFill/>
          <a:ln>
            <a:noFill/>
          </a:ln>
        </p:spPr>
        <p:txBody>
          <a:bodyPr anchorCtr="0" anchor="t" bIns="45700" lIns="91425" spcFirstLastPara="1" rIns="91425" wrap="square" tIns="45700">
            <a:spAutoFit/>
          </a:bodyPr>
          <a:lstStyle/>
          <a:p>
            <a:pPr indent="-374650" lvl="0" marL="342900" marR="0" rtl="0" algn="just">
              <a:spcBef>
                <a:spcPts val="0"/>
              </a:spcBef>
              <a:spcAft>
                <a:spcPts val="0"/>
              </a:spcAft>
              <a:buClr>
                <a:schemeClr val="dk1"/>
              </a:buClr>
              <a:buSzPts val="3700"/>
              <a:buFont typeface="Arial"/>
              <a:buChar char="•"/>
            </a:pPr>
            <a:r>
              <a:rPr lang="en-US" sz="3700">
                <a:solidFill>
                  <a:schemeClr val="dk1"/>
                </a:solidFill>
                <a:latin typeface="Helvetica Neue"/>
                <a:ea typeface="Helvetica Neue"/>
                <a:cs typeface="Helvetica Neue"/>
                <a:sym typeface="Helvetica Neue"/>
              </a:rPr>
              <a:t>Disability Compensation</a:t>
            </a:r>
            <a:endParaRPr sz="1900"/>
          </a:p>
          <a:p>
            <a:pPr indent="-374650" lvl="0" marL="342900" marR="0" rtl="0" algn="just">
              <a:spcBef>
                <a:spcPts val="0"/>
              </a:spcBef>
              <a:spcAft>
                <a:spcPts val="0"/>
              </a:spcAft>
              <a:buClr>
                <a:schemeClr val="dk1"/>
              </a:buClr>
              <a:buSzPts val="3700"/>
              <a:buFont typeface="Arial"/>
              <a:buChar char="•"/>
            </a:pPr>
            <a:r>
              <a:rPr lang="en-US" sz="3700">
                <a:solidFill>
                  <a:schemeClr val="dk1"/>
                </a:solidFill>
                <a:latin typeface="Helvetica Neue"/>
                <a:ea typeface="Helvetica Neue"/>
                <a:cs typeface="Helvetica Neue"/>
                <a:sym typeface="Helvetica Neue"/>
              </a:rPr>
              <a:t>Pension</a:t>
            </a:r>
            <a:endParaRPr sz="1900"/>
          </a:p>
          <a:p>
            <a:pPr indent="-374650" lvl="0" marL="342900" marR="0" rtl="0" algn="just">
              <a:spcBef>
                <a:spcPts val="0"/>
              </a:spcBef>
              <a:spcAft>
                <a:spcPts val="0"/>
              </a:spcAft>
              <a:buClr>
                <a:schemeClr val="dk1"/>
              </a:buClr>
              <a:buSzPts val="3700"/>
              <a:buFont typeface="Arial"/>
              <a:buChar char="•"/>
            </a:pPr>
            <a:r>
              <a:rPr lang="en-US" sz="3700">
                <a:solidFill>
                  <a:schemeClr val="dk1"/>
                </a:solidFill>
                <a:latin typeface="Helvetica Neue"/>
                <a:ea typeface="Helvetica Neue"/>
                <a:cs typeface="Helvetica Neue"/>
                <a:sym typeface="Helvetica Neue"/>
              </a:rPr>
              <a:t>Education benefits</a:t>
            </a:r>
            <a:endParaRPr sz="1900"/>
          </a:p>
          <a:p>
            <a:pPr indent="-374650" lvl="0" marL="342900" marR="0" rtl="0" algn="just">
              <a:spcBef>
                <a:spcPts val="0"/>
              </a:spcBef>
              <a:spcAft>
                <a:spcPts val="0"/>
              </a:spcAft>
              <a:buClr>
                <a:schemeClr val="dk1"/>
              </a:buClr>
              <a:buSzPts val="3700"/>
              <a:buFont typeface="Arial"/>
              <a:buChar char="•"/>
            </a:pPr>
            <a:r>
              <a:rPr lang="en-US" sz="3700">
                <a:solidFill>
                  <a:schemeClr val="dk1"/>
                </a:solidFill>
                <a:latin typeface="Helvetica Neue"/>
                <a:ea typeface="Helvetica Neue"/>
                <a:cs typeface="Helvetica Neue"/>
                <a:sym typeface="Helvetica Neue"/>
              </a:rPr>
              <a:t>Survivor benefits</a:t>
            </a:r>
            <a:endParaRPr sz="1900"/>
          </a:p>
          <a:p>
            <a:pPr indent="-374650" lvl="0" marL="342900" marR="0" rtl="0" algn="just">
              <a:spcBef>
                <a:spcPts val="0"/>
              </a:spcBef>
              <a:spcAft>
                <a:spcPts val="0"/>
              </a:spcAft>
              <a:buClr>
                <a:schemeClr val="dk1"/>
              </a:buClr>
              <a:buSzPts val="3700"/>
              <a:buFont typeface="Arial"/>
              <a:buChar char="•"/>
            </a:pPr>
            <a:r>
              <a:rPr lang="en-US" sz="3700">
                <a:solidFill>
                  <a:schemeClr val="dk1"/>
                </a:solidFill>
                <a:latin typeface="Helvetica Neue"/>
                <a:ea typeface="Helvetica Neue"/>
                <a:cs typeface="Helvetica Neue"/>
                <a:sym typeface="Helvetica Neue"/>
              </a:rPr>
              <a:t>Medical care &amp; treatment</a:t>
            </a:r>
            <a:endParaRPr sz="1900"/>
          </a:p>
          <a:p>
            <a:pPr indent="-374650" lvl="0" marL="342900" marR="0" rtl="0" algn="just">
              <a:spcBef>
                <a:spcPts val="0"/>
              </a:spcBef>
              <a:spcAft>
                <a:spcPts val="0"/>
              </a:spcAft>
              <a:buClr>
                <a:schemeClr val="dk1"/>
              </a:buClr>
              <a:buSzPts val="3700"/>
              <a:buFont typeface="Arial"/>
              <a:buChar char="•"/>
            </a:pPr>
            <a:r>
              <a:rPr lang="en-US" sz="3700">
                <a:solidFill>
                  <a:schemeClr val="dk1"/>
                </a:solidFill>
                <a:latin typeface="Helvetica Neue"/>
                <a:ea typeface="Helvetica Neue"/>
                <a:cs typeface="Helvetica Neue"/>
                <a:sym typeface="Helvetica Neue"/>
              </a:rPr>
              <a:t>Life insurance</a:t>
            </a:r>
            <a:endParaRPr sz="1900"/>
          </a:p>
          <a:p>
            <a:pPr indent="-374650" lvl="0" marL="342900" marR="0" rtl="0" algn="just">
              <a:spcBef>
                <a:spcPts val="0"/>
              </a:spcBef>
              <a:spcAft>
                <a:spcPts val="0"/>
              </a:spcAft>
              <a:buClr>
                <a:schemeClr val="dk1"/>
              </a:buClr>
              <a:buSzPts val="3700"/>
              <a:buFont typeface="Arial"/>
              <a:buChar char="•"/>
            </a:pPr>
            <a:r>
              <a:rPr lang="en-US" sz="3700">
                <a:solidFill>
                  <a:schemeClr val="dk1"/>
                </a:solidFill>
                <a:latin typeface="Helvetica Neue"/>
                <a:ea typeface="Helvetica Neue"/>
                <a:cs typeface="Helvetica Neue"/>
                <a:sym typeface="Helvetica Neue"/>
              </a:rPr>
              <a:t>Vocational rehabilitation</a:t>
            </a:r>
            <a:endParaRPr sz="1900"/>
          </a:p>
          <a:p>
            <a:pPr indent="-374650" lvl="0" marL="342900" marR="0" rtl="0" algn="just">
              <a:spcBef>
                <a:spcPts val="0"/>
              </a:spcBef>
              <a:spcAft>
                <a:spcPts val="0"/>
              </a:spcAft>
              <a:buClr>
                <a:schemeClr val="dk1"/>
              </a:buClr>
              <a:buSzPts val="3700"/>
              <a:buFont typeface="Arial"/>
              <a:buChar char="•"/>
            </a:pPr>
            <a:r>
              <a:rPr lang="en-US" sz="3700">
                <a:solidFill>
                  <a:schemeClr val="dk1"/>
                </a:solidFill>
                <a:latin typeface="Helvetica Neue"/>
                <a:ea typeface="Helvetica Neue"/>
                <a:cs typeface="Helvetica Neue"/>
                <a:sym typeface="Helvetica Neue"/>
              </a:rPr>
              <a:t>Burial and memorial benefits </a:t>
            </a:r>
            <a:endParaRPr sz="1900"/>
          </a:p>
        </p:txBody>
      </p:sp>
      <p:sp>
        <p:nvSpPr>
          <p:cNvPr id="326" name="Google Shape;326;p8"/>
          <p:cNvSpPr/>
          <p:nvPr/>
        </p:nvSpPr>
        <p:spPr>
          <a:xfrm>
            <a:off x="4590661" y="6326155"/>
            <a:ext cx="2911151" cy="439203"/>
          </a:xfrm>
          <a:prstGeom prst="rect">
            <a:avLst/>
          </a:prstGeom>
          <a:solidFill>
            <a:srgbClr val="032F5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9"/>
          <p:cNvSpPr txBox="1"/>
          <p:nvPr>
            <p:ph idx="12" type="sldNum"/>
          </p:nvPr>
        </p:nvSpPr>
        <p:spPr>
          <a:xfrm>
            <a:off x="11582400" y="6400233"/>
            <a:ext cx="51284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FFFFFF"/>
                </a:solidFill>
              </a:rPr>
              <a:t>‹#›</a:t>
            </a:fld>
            <a:endParaRPr>
              <a:solidFill>
                <a:srgbClr val="FFFFFF"/>
              </a:solidFill>
            </a:endParaRPr>
          </a:p>
        </p:txBody>
      </p:sp>
      <p:sp>
        <p:nvSpPr>
          <p:cNvPr id="332" name="Google Shape;332;p9"/>
          <p:cNvSpPr txBox="1"/>
          <p:nvPr>
            <p:ph type="title"/>
          </p:nvPr>
        </p:nvSpPr>
        <p:spPr>
          <a:xfrm>
            <a:off x="0" y="-76200"/>
            <a:ext cx="12192000" cy="73152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rgbClr val="FFFF00"/>
              </a:buClr>
              <a:buSzPct val="100000"/>
              <a:buFont typeface="Calibri"/>
              <a:buNone/>
            </a:pPr>
            <a:r>
              <a:rPr b="0" lang="en-US"/>
              <a:t>Four Major VA Monetary Benefit Programs</a:t>
            </a:r>
            <a:endParaRPr/>
          </a:p>
        </p:txBody>
      </p:sp>
      <p:sp>
        <p:nvSpPr>
          <p:cNvPr id="333" name="Google Shape;333;p9"/>
          <p:cNvSpPr txBox="1"/>
          <p:nvPr/>
        </p:nvSpPr>
        <p:spPr>
          <a:xfrm>
            <a:off x="877824" y="1066072"/>
            <a:ext cx="11064300" cy="4617600"/>
          </a:xfrm>
          <a:prstGeom prst="rect">
            <a:avLst/>
          </a:prstGeom>
          <a:noFill/>
          <a:ln>
            <a:noFill/>
          </a:ln>
        </p:spPr>
        <p:txBody>
          <a:bodyPr anchorCtr="0" anchor="t" bIns="45700" lIns="91425" spcFirstLastPara="1" rIns="91425" wrap="square" tIns="45700">
            <a:spAutoFit/>
          </a:bodyPr>
          <a:lstStyle/>
          <a:p>
            <a:pPr indent="-755650" lvl="0" marL="742950" marR="0" rtl="0" algn="just">
              <a:spcBef>
                <a:spcPts val="0"/>
              </a:spcBef>
              <a:spcAft>
                <a:spcPts val="0"/>
              </a:spcAft>
              <a:buClr>
                <a:schemeClr val="dk1"/>
              </a:buClr>
              <a:buSzPts val="3800"/>
              <a:buFont typeface="Calibri"/>
              <a:buAutoNum type="arabicPeriod"/>
            </a:pPr>
            <a:r>
              <a:rPr lang="en-US" sz="3800">
                <a:solidFill>
                  <a:schemeClr val="dk1"/>
                </a:solidFill>
                <a:latin typeface="Helvetica Neue"/>
                <a:ea typeface="Helvetica Neue"/>
                <a:cs typeface="Helvetica Neue"/>
                <a:sym typeface="Helvetica Neue"/>
              </a:rPr>
              <a:t>Veteran Disability Compensation</a:t>
            </a:r>
            <a:endParaRPr sz="1600"/>
          </a:p>
          <a:p>
            <a:pPr indent="-514350" lvl="0" marL="742950" marR="0" rtl="0" algn="just">
              <a:spcBef>
                <a:spcPts val="0"/>
              </a:spcBef>
              <a:spcAft>
                <a:spcPts val="0"/>
              </a:spcAft>
              <a:buClr>
                <a:schemeClr val="dk1"/>
              </a:buClr>
              <a:buSzPts val="3600"/>
              <a:buFont typeface="Calibri"/>
              <a:buNone/>
            </a:pPr>
            <a:r>
              <a:t/>
            </a:r>
            <a:endParaRPr sz="3800">
              <a:solidFill>
                <a:schemeClr val="dk1"/>
              </a:solidFill>
              <a:latin typeface="Helvetica Neue"/>
              <a:ea typeface="Helvetica Neue"/>
              <a:cs typeface="Helvetica Neue"/>
              <a:sym typeface="Helvetica Neue"/>
            </a:endParaRPr>
          </a:p>
          <a:p>
            <a:pPr indent="-755650" lvl="0" marL="742950" marR="0" rtl="0" algn="just">
              <a:spcBef>
                <a:spcPts val="0"/>
              </a:spcBef>
              <a:spcAft>
                <a:spcPts val="0"/>
              </a:spcAft>
              <a:buClr>
                <a:schemeClr val="dk1"/>
              </a:buClr>
              <a:buSzPts val="3800"/>
              <a:buFont typeface="Calibri"/>
              <a:buAutoNum type="arabicPeriod"/>
            </a:pPr>
            <a:r>
              <a:rPr lang="en-US" sz="3800">
                <a:solidFill>
                  <a:schemeClr val="dk1"/>
                </a:solidFill>
                <a:latin typeface="Helvetica Neue"/>
                <a:ea typeface="Helvetica Neue"/>
                <a:cs typeface="Helvetica Neue"/>
                <a:sym typeface="Helvetica Neue"/>
              </a:rPr>
              <a:t>Veteran Pension </a:t>
            </a:r>
            <a:endParaRPr sz="1600"/>
          </a:p>
          <a:p>
            <a:pPr indent="-514350" lvl="0" marL="742950" marR="0" rtl="0" algn="just">
              <a:spcBef>
                <a:spcPts val="0"/>
              </a:spcBef>
              <a:spcAft>
                <a:spcPts val="0"/>
              </a:spcAft>
              <a:buClr>
                <a:schemeClr val="dk1"/>
              </a:buClr>
              <a:buSzPts val="3600"/>
              <a:buFont typeface="Calibri"/>
              <a:buNone/>
            </a:pPr>
            <a:r>
              <a:t/>
            </a:r>
            <a:endParaRPr sz="3800">
              <a:solidFill>
                <a:schemeClr val="dk1"/>
              </a:solidFill>
              <a:latin typeface="Helvetica Neue"/>
              <a:ea typeface="Helvetica Neue"/>
              <a:cs typeface="Helvetica Neue"/>
              <a:sym typeface="Helvetica Neue"/>
            </a:endParaRPr>
          </a:p>
          <a:p>
            <a:pPr indent="-755650" lvl="0" marL="742950" marR="0" rtl="0" algn="just">
              <a:spcBef>
                <a:spcPts val="0"/>
              </a:spcBef>
              <a:spcAft>
                <a:spcPts val="0"/>
              </a:spcAft>
              <a:buClr>
                <a:schemeClr val="dk1"/>
              </a:buClr>
              <a:buSzPts val="3800"/>
              <a:buFont typeface="Calibri"/>
              <a:buAutoNum type="arabicPeriod"/>
            </a:pPr>
            <a:r>
              <a:rPr lang="en-US" sz="3800">
                <a:solidFill>
                  <a:schemeClr val="dk1"/>
                </a:solidFill>
                <a:latin typeface="Helvetica Neue"/>
                <a:ea typeface="Helvetica Neue"/>
                <a:cs typeface="Helvetica Neue"/>
                <a:sym typeface="Helvetica Neue"/>
              </a:rPr>
              <a:t>Survivor and Dependent Benefits</a:t>
            </a:r>
            <a:endParaRPr sz="1600"/>
          </a:p>
          <a:p>
            <a:pPr indent="-514350" lvl="0" marL="742950" marR="0" rtl="0" algn="just">
              <a:spcBef>
                <a:spcPts val="0"/>
              </a:spcBef>
              <a:spcAft>
                <a:spcPts val="0"/>
              </a:spcAft>
              <a:buClr>
                <a:schemeClr val="dk1"/>
              </a:buClr>
              <a:buSzPts val="3600"/>
              <a:buFont typeface="Calibri"/>
              <a:buNone/>
            </a:pPr>
            <a:r>
              <a:t/>
            </a:r>
            <a:endParaRPr sz="3800">
              <a:solidFill>
                <a:schemeClr val="dk1"/>
              </a:solidFill>
              <a:latin typeface="Helvetica Neue"/>
              <a:ea typeface="Helvetica Neue"/>
              <a:cs typeface="Helvetica Neue"/>
              <a:sym typeface="Helvetica Neue"/>
            </a:endParaRPr>
          </a:p>
          <a:p>
            <a:pPr indent="-755650" lvl="0" marL="742950" marR="0" rtl="0" algn="just">
              <a:spcBef>
                <a:spcPts val="0"/>
              </a:spcBef>
              <a:spcAft>
                <a:spcPts val="0"/>
              </a:spcAft>
              <a:buClr>
                <a:schemeClr val="dk1"/>
              </a:buClr>
              <a:buSzPts val="3800"/>
              <a:buFont typeface="Calibri"/>
              <a:buAutoNum type="arabicPeriod"/>
            </a:pPr>
            <a:r>
              <a:rPr lang="en-US" sz="3800">
                <a:solidFill>
                  <a:schemeClr val="dk1"/>
                </a:solidFill>
                <a:latin typeface="Helvetica Neue"/>
                <a:ea typeface="Helvetica Neue"/>
                <a:cs typeface="Helvetica Neue"/>
                <a:sym typeface="Helvetica Neue"/>
              </a:rPr>
              <a:t>Educational Assistance (GI Bill)</a:t>
            </a:r>
            <a:endParaRPr sz="1600"/>
          </a:p>
          <a:p>
            <a:pPr indent="0" lvl="0" marL="0" marR="0" rtl="0" algn="just">
              <a:spcBef>
                <a:spcPts val="0"/>
              </a:spcBef>
              <a:spcAft>
                <a:spcPts val="0"/>
              </a:spcAft>
              <a:buNone/>
            </a:pPr>
            <a:r>
              <a:t/>
            </a:r>
            <a:endParaRPr sz="2800">
              <a:solidFill>
                <a:schemeClr val="dk1"/>
              </a:solidFill>
              <a:latin typeface="Calibri"/>
              <a:ea typeface="Calibri"/>
              <a:cs typeface="Calibri"/>
              <a:sym typeface="Calibri"/>
            </a:endParaRPr>
          </a:p>
        </p:txBody>
      </p:sp>
      <p:sp>
        <p:nvSpPr>
          <p:cNvPr id="334" name="Google Shape;334;p9"/>
          <p:cNvSpPr/>
          <p:nvPr/>
        </p:nvSpPr>
        <p:spPr>
          <a:xfrm>
            <a:off x="4590661" y="6326155"/>
            <a:ext cx="2911151" cy="439203"/>
          </a:xfrm>
          <a:prstGeom prst="rect">
            <a:avLst/>
          </a:prstGeom>
          <a:solidFill>
            <a:srgbClr val="032F5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p10"/>
          <p:cNvSpPr txBox="1"/>
          <p:nvPr>
            <p:ph idx="12" type="sldNum"/>
          </p:nvPr>
        </p:nvSpPr>
        <p:spPr>
          <a:xfrm>
            <a:off x="11582400" y="6400233"/>
            <a:ext cx="51284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FFFFFF"/>
                </a:solidFill>
              </a:rPr>
              <a:t>‹#›</a:t>
            </a:fld>
            <a:endParaRPr>
              <a:solidFill>
                <a:srgbClr val="FFFFFF"/>
              </a:solidFill>
            </a:endParaRPr>
          </a:p>
        </p:txBody>
      </p:sp>
      <p:sp>
        <p:nvSpPr>
          <p:cNvPr id="340" name="Google Shape;340;p10"/>
          <p:cNvSpPr txBox="1"/>
          <p:nvPr>
            <p:ph type="title"/>
          </p:nvPr>
        </p:nvSpPr>
        <p:spPr>
          <a:xfrm>
            <a:off x="0" y="-76200"/>
            <a:ext cx="12192000" cy="73152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lt1"/>
              </a:buClr>
              <a:buSzPct val="100000"/>
              <a:buFont typeface="Calibri"/>
              <a:buNone/>
            </a:pPr>
            <a:r>
              <a:rPr b="0" lang="en-US"/>
              <a:t>1. VA Disability Compensation</a:t>
            </a:r>
            <a:endParaRPr/>
          </a:p>
        </p:txBody>
      </p:sp>
      <p:sp>
        <p:nvSpPr>
          <p:cNvPr id="341" name="Google Shape;341;p10"/>
          <p:cNvSpPr txBox="1"/>
          <p:nvPr/>
        </p:nvSpPr>
        <p:spPr>
          <a:xfrm>
            <a:off x="159106" y="1830288"/>
            <a:ext cx="11845200" cy="31707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4000">
                <a:solidFill>
                  <a:srgbClr val="212121"/>
                </a:solidFill>
                <a:latin typeface="Helvetica Neue"/>
                <a:ea typeface="Helvetica Neue"/>
                <a:cs typeface="Helvetica Neue"/>
                <a:sym typeface="Helvetica Neue"/>
              </a:rPr>
              <a:t>VA</a:t>
            </a:r>
            <a:r>
              <a:rPr b="0" i="0" lang="en-US" sz="4000">
                <a:solidFill>
                  <a:srgbClr val="212121"/>
                </a:solidFill>
                <a:latin typeface="Helvetica Neue"/>
                <a:ea typeface="Helvetica Neue"/>
                <a:cs typeface="Helvetica Neue"/>
                <a:sym typeface="Helvetica Neue"/>
              </a:rPr>
              <a:t> disability compensation (pay) offers a </a:t>
            </a:r>
            <a:r>
              <a:rPr b="0" i="0" lang="en-US" sz="4000">
                <a:solidFill>
                  <a:srgbClr val="FF0000"/>
                </a:solidFill>
                <a:latin typeface="Helvetica Neue"/>
                <a:ea typeface="Helvetica Neue"/>
                <a:cs typeface="Helvetica Neue"/>
                <a:sym typeface="Helvetica Neue"/>
              </a:rPr>
              <a:t>monthly tax-free payment to Veterans who got sick or injured while serving in the military</a:t>
            </a:r>
            <a:r>
              <a:rPr b="0" i="0" lang="en-US" sz="4000">
                <a:solidFill>
                  <a:srgbClr val="212121"/>
                </a:solidFill>
                <a:latin typeface="Helvetica Neue"/>
                <a:ea typeface="Helvetica Neue"/>
                <a:cs typeface="Helvetica Neue"/>
                <a:sym typeface="Helvetica Neue"/>
              </a:rPr>
              <a:t> and to Veterans whose service made an existing condition worse. 38 U.S.C. – 1110, 1131</a:t>
            </a:r>
            <a:endParaRPr sz="1800"/>
          </a:p>
        </p:txBody>
      </p:sp>
      <p:sp>
        <p:nvSpPr>
          <p:cNvPr id="342" name="Google Shape;342;p10"/>
          <p:cNvSpPr/>
          <p:nvPr/>
        </p:nvSpPr>
        <p:spPr>
          <a:xfrm>
            <a:off x="4590661" y="6326155"/>
            <a:ext cx="2911151" cy="439203"/>
          </a:xfrm>
          <a:prstGeom prst="rect">
            <a:avLst/>
          </a:prstGeom>
          <a:solidFill>
            <a:srgbClr val="032F5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p11"/>
          <p:cNvSpPr txBox="1"/>
          <p:nvPr>
            <p:ph type="title"/>
          </p:nvPr>
        </p:nvSpPr>
        <p:spPr>
          <a:xfrm>
            <a:off x="0" y="-76200"/>
            <a:ext cx="12192000" cy="73152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lt1"/>
              </a:buClr>
              <a:buSzPct val="100000"/>
              <a:buFont typeface="Calibri"/>
              <a:buNone/>
            </a:pPr>
            <a:r>
              <a:rPr b="0" lang="en-US"/>
              <a:t>1. Disability – Types of Service Connection</a:t>
            </a:r>
            <a:endParaRPr/>
          </a:p>
        </p:txBody>
      </p:sp>
      <p:grpSp>
        <p:nvGrpSpPr>
          <p:cNvPr id="349" name="Google Shape;349;p11"/>
          <p:cNvGrpSpPr/>
          <p:nvPr/>
        </p:nvGrpSpPr>
        <p:grpSpPr>
          <a:xfrm>
            <a:off x="2708110" y="1252388"/>
            <a:ext cx="6890881" cy="4260022"/>
            <a:chOff x="1513792" y="2436"/>
            <a:chExt cx="6890881" cy="4260022"/>
          </a:xfrm>
        </p:grpSpPr>
        <p:sp>
          <p:nvSpPr>
            <p:cNvPr id="350" name="Google Shape;350;p11"/>
            <p:cNvSpPr/>
            <p:nvPr/>
          </p:nvSpPr>
          <p:spPr>
            <a:xfrm>
              <a:off x="1513792" y="2436"/>
              <a:ext cx="3276940" cy="1966164"/>
            </a:xfrm>
            <a:prstGeom prst="rect">
              <a:avLst/>
            </a:prstGeom>
            <a:solidFill>
              <a:schemeClr val="dk2"/>
            </a:solidFill>
            <a:ln cap="flat" cmpd="sng" w="25400">
              <a:solidFill>
                <a:srgbClr val="EEECE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11"/>
            <p:cNvSpPr txBox="1"/>
            <p:nvPr/>
          </p:nvSpPr>
          <p:spPr>
            <a:xfrm>
              <a:off x="1513792" y="2436"/>
              <a:ext cx="3276940" cy="1966164"/>
            </a:xfrm>
            <a:prstGeom prst="rect">
              <a:avLst/>
            </a:prstGeom>
            <a:noFill/>
            <a:ln>
              <a:noFill/>
            </a:ln>
          </p:spPr>
          <p:txBody>
            <a:bodyPr anchorCtr="0" anchor="ctr" bIns="76200" lIns="76200" spcFirstLastPara="1" rIns="76200" wrap="square" tIns="76200">
              <a:noAutofit/>
            </a:bodyPr>
            <a:lstStyle/>
            <a:p>
              <a:pPr indent="0" lvl="0" marL="0" marR="0" rtl="0" algn="ctr">
                <a:lnSpc>
                  <a:spcPct val="90000"/>
                </a:lnSpc>
                <a:spcBef>
                  <a:spcPts val="0"/>
                </a:spcBef>
                <a:spcAft>
                  <a:spcPts val="0"/>
                </a:spcAft>
                <a:buClr>
                  <a:schemeClr val="lt1"/>
                </a:buClr>
                <a:buSzPts val="2000"/>
                <a:buFont typeface="Calibri"/>
                <a:buNone/>
              </a:pPr>
              <a:r>
                <a:rPr lang="en-US" sz="2000" u="sng">
                  <a:solidFill>
                    <a:schemeClr val="lt1"/>
                  </a:solidFill>
                  <a:latin typeface="Calibri"/>
                  <a:ea typeface="Calibri"/>
                  <a:cs typeface="Calibri"/>
                  <a:sym typeface="Calibri"/>
                </a:rPr>
                <a:t>Direct</a:t>
              </a:r>
              <a:endParaRPr/>
            </a:p>
            <a:p>
              <a:pPr indent="0" lvl="0" marL="0" marR="0" rtl="0" algn="ctr">
                <a:lnSpc>
                  <a:spcPct val="90000"/>
                </a:lnSpc>
                <a:spcBef>
                  <a:spcPts val="700"/>
                </a:spcBef>
                <a:spcAft>
                  <a:spcPts val="0"/>
                </a:spcAft>
                <a:buClr>
                  <a:schemeClr val="lt1"/>
                </a:buClr>
                <a:buSzPts val="2000"/>
                <a:buFont typeface="Calibri"/>
                <a:buNone/>
              </a:pPr>
              <a:r>
                <a:rPr lang="en-US" sz="2000">
                  <a:solidFill>
                    <a:schemeClr val="lt1"/>
                  </a:solidFill>
                  <a:latin typeface="Calibri"/>
                  <a:ea typeface="Calibri"/>
                  <a:cs typeface="Calibri"/>
                  <a:sym typeface="Calibri"/>
                </a:rPr>
                <a:t>Disability results from an injury or disease incurred in line of duty during active service.</a:t>
              </a:r>
              <a:endParaRPr/>
            </a:p>
          </p:txBody>
        </p:sp>
        <p:sp>
          <p:nvSpPr>
            <p:cNvPr id="352" name="Google Shape;352;p11"/>
            <p:cNvSpPr/>
            <p:nvPr/>
          </p:nvSpPr>
          <p:spPr>
            <a:xfrm>
              <a:off x="5127733" y="2436"/>
              <a:ext cx="3276940" cy="1966164"/>
            </a:xfrm>
            <a:prstGeom prst="rect">
              <a:avLst/>
            </a:prstGeom>
            <a:solidFill>
              <a:schemeClr val="dk2"/>
            </a:solidFill>
            <a:ln cap="flat" cmpd="sng" w="25400">
              <a:solidFill>
                <a:srgbClr val="EEECE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11"/>
            <p:cNvSpPr txBox="1"/>
            <p:nvPr/>
          </p:nvSpPr>
          <p:spPr>
            <a:xfrm>
              <a:off x="5127733" y="2436"/>
              <a:ext cx="3276940" cy="1966164"/>
            </a:xfrm>
            <a:prstGeom prst="rect">
              <a:avLst/>
            </a:prstGeom>
            <a:noFill/>
            <a:ln>
              <a:noFill/>
            </a:ln>
          </p:spPr>
          <p:txBody>
            <a:bodyPr anchorCtr="0" anchor="ctr" bIns="76200" lIns="76200" spcFirstLastPara="1" rIns="76200" wrap="square" tIns="76200">
              <a:noAutofit/>
            </a:bodyPr>
            <a:lstStyle/>
            <a:p>
              <a:pPr indent="0" lvl="0" marL="0" marR="0" rtl="0" algn="ctr">
                <a:lnSpc>
                  <a:spcPct val="90000"/>
                </a:lnSpc>
                <a:spcBef>
                  <a:spcPts val="0"/>
                </a:spcBef>
                <a:spcAft>
                  <a:spcPts val="0"/>
                </a:spcAft>
                <a:buClr>
                  <a:schemeClr val="lt1"/>
                </a:buClr>
                <a:buSzPts val="2000"/>
                <a:buFont typeface="Calibri"/>
                <a:buNone/>
              </a:pPr>
              <a:r>
                <a:rPr lang="en-US" sz="2000" u="sng">
                  <a:solidFill>
                    <a:schemeClr val="lt1"/>
                  </a:solidFill>
                  <a:latin typeface="Calibri"/>
                  <a:ea typeface="Calibri"/>
                  <a:cs typeface="Calibri"/>
                  <a:sym typeface="Calibri"/>
                </a:rPr>
                <a:t>Aggravated</a:t>
              </a:r>
              <a:endParaRPr/>
            </a:p>
            <a:p>
              <a:pPr indent="0" lvl="0" marL="0" marR="0" rtl="0" algn="ctr">
                <a:lnSpc>
                  <a:spcPct val="90000"/>
                </a:lnSpc>
                <a:spcBef>
                  <a:spcPts val="700"/>
                </a:spcBef>
                <a:spcAft>
                  <a:spcPts val="0"/>
                </a:spcAft>
                <a:buClr>
                  <a:schemeClr val="lt1"/>
                </a:buClr>
                <a:buSzPts val="2000"/>
                <a:buFont typeface="Calibri"/>
                <a:buNone/>
              </a:pPr>
              <a:r>
                <a:rPr lang="en-US" sz="2000" u="none">
                  <a:solidFill>
                    <a:schemeClr val="lt1"/>
                  </a:solidFill>
                  <a:latin typeface="Calibri"/>
                  <a:ea typeface="Calibri"/>
                  <a:cs typeface="Calibri"/>
                  <a:sym typeface="Calibri"/>
                </a:rPr>
                <a:t>Pre-existing condition was made worse by military service.</a:t>
              </a:r>
              <a:endParaRPr/>
            </a:p>
          </p:txBody>
        </p:sp>
        <p:sp>
          <p:nvSpPr>
            <p:cNvPr id="354" name="Google Shape;354;p11"/>
            <p:cNvSpPr/>
            <p:nvPr/>
          </p:nvSpPr>
          <p:spPr>
            <a:xfrm>
              <a:off x="1523098" y="2296294"/>
              <a:ext cx="3276940" cy="1966164"/>
            </a:xfrm>
            <a:prstGeom prst="rect">
              <a:avLst/>
            </a:prstGeom>
            <a:solidFill>
              <a:schemeClr val="dk2"/>
            </a:solidFill>
            <a:ln cap="flat" cmpd="sng" w="25400">
              <a:solidFill>
                <a:srgbClr val="EEECE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11"/>
            <p:cNvSpPr txBox="1"/>
            <p:nvPr/>
          </p:nvSpPr>
          <p:spPr>
            <a:xfrm>
              <a:off x="1523098" y="2296294"/>
              <a:ext cx="3276940" cy="1966164"/>
            </a:xfrm>
            <a:prstGeom prst="rect">
              <a:avLst/>
            </a:prstGeom>
            <a:noFill/>
            <a:ln>
              <a:noFill/>
            </a:ln>
          </p:spPr>
          <p:txBody>
            <a:bodyPr anchorCtr="0" anchor="ctr" bIns="76200" lIns="76200" spcFirstLastPara="1" rIns="76200" wrap="square" tIns="76200">
              <a:noAutofit/>
            </a:bodyPr>
            <a:lstStyle/>
            <a:p>
              <a:pPr indent="0" lvl="0" marL="0" marR="0" rtl="0" algn="ctr">
                <a:lnSpc>
                  <a:spcPct val="90000"/>
                </a:lnSpc>
                <a:spcBef>
                  <a:spcPts val="0"/>
                </a:spcBef>
                <a:spcAft>
                  <a:spcPts val="0"/>
                </a:spcAft>
                <a:buClr>
                  <a:schemeClr val="lt1"/>
                </a:buClr>
                <a:buSzPts val="2000"/>
                <a:buFont typeface="Calibri"/>
                <a:buNone/>
              </a:pPr>
              <a:r>
                <a:rPr lang="en-US" sz="2000" u="sng">
                  <a:solidFill>
                    <a:schemeClr val="lt1"/>
                  </a:solidFill>
                  <a:latin typeface="Calibri"/>
                  <a:ea typeface="Calibri"/>
                  <a:cs typeface="Calibri"/>
                  <a:sym typeface="Calibri"/>
                </a:rPr>
                <a:t>Presumptive</a:t>
              </a:r>
              <a:endParaRPr/>
            </a:p>
            <a:p>
              <a:pPr indent="0" lvl="0" marL="0" marR="0" rtl="0" algn="ctr">
                <a:lnSpc>
                  <a:spcPct val="90000"/>
                </a:lnSpc>
                <a:spcBef>
                  <a:spcPts val="700"/>
                </a:spcBef>
                <a:spcAft>
                  <a:spcPts val="0"/>
                </a:spcAft>
                <a:buClr>
                  <a:schemeClr val="lt1"/>
                </a:buClr>
                <a:buSzPts val="2000"/>
                <a:buFont typeface="Calibri"/>
                <a:buNone/>
              </a:pPr>
              <a:r>
                <a:rPr lang="en-US" sz="2000" u="none">
                  <a:solidFill>
                    <a:schemeClr val="lt1"/>
                  </a:solidFill>
                  <a:latin typeface="Calibri"/>
                  <a:ea typeface="Calibri"/>
                  <a:cs typeface="Calibri"/>
                  <a:sym typeface="Calibri"/>
                </a:rPr>
                <a:t>Disability presumed to have been caused by service based on location or circumstances of service, or by military service itself.</a:t>
              </a:r>
              <a:endParaRPr/>
            </a:p>
          </p:txBody>
        </p:sp>
        <p:sp>
          <p:nvSpPr>
            <p:cNvPr id="356" name="Google Shape;356;p11"/>
            <p:cNvSpPr/>
            <p:nvPr/>
          </p:nvSpPr>
          <p:spPr>
            <a:xfrm>
              <a:off x="5127733" y="2296294"/>
              <a:ext cx="3276940" cy="1966164"/>
            </a:xfrm>
            <a:prstGeom prst="rect">
              <a:avLst/>
            </a:prstGeom>
            <a:solidFill>
              <a:schemeClr val="dk2"/>
            </a:solidFill>
            <a:ln cap="flat" cmpd="sng" w="25400">
              <a:solidFill>
                <a:srgbClr val="EEECE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11"/>
            <p:cNvSpPr txBox="1"/>
            <p:nvPr/>
          </p:nvSpPr>
          <p:spPr>
            <a:xfrm>
              <a:off x="5127733" y="2296294"/>
              <a:ext cx="3276940" cy="1966164"/>
            </a:xfrm>
            <a:prstGeom prst="rect">
              <a:avLst/>
            </a:prstGeom>
            <a:noFill/>
            <a:ln>
              <a:noFill/>
            </a:ln>
          </p:spPr>
          <p:txBody>
            <a:bodyPr anchorCtr="0" anchor="ctr" bIns="76200" lIns="76200" spcFirstLastPara="1" rIns="76200" wrap="square" tIns="76200">
              <a:noAutofit/>
            </a:bodyPr>
            <a:lstStyle/>
            <a:p>
              <a:pPr indent="0" lvl="0" marL="0" marR="0" rtl="0" algn="ctr">
                <a:lnSpc>
                  <a:spcPct val="90000"/>
                </a:lnSpc>
                <a:spcBef>
                  <a:spcPts val="0"/>
                </a:spcBef>
                <a:spcAft>
                  <a:spcPts val="0"/>
                </a:spcAft>
                <a:buClr>
                  <a:schemeClr val="lt1"/>
                </a:buClr>
                <a:buSzPts val="2000"/>
                <a:buFont typeface="Calibri"/>
                <a:buNone/>
              </a:pPr>
              <a:r>
                <a:rPr lang="en-US" sz="2000" u="sng">
                  <a:solidFill>
                    <a:schemeClr val="lt1"/>
                  </a:solidFill>
                  <a:latin typeface="Calibri"/>
                  <a:ea typeface="Calibri"/>
                  <a:cs typeface="Calibri"/>
                  <a:sym typeface="Calibri"/>
                </a:rPr>
                <a:t>Secondary</a:t>
              </a:r>
              <a:endParaRPr/>
            </a:p>
            <a:p>
              <a:pPr indent="0" lvl="0" marL="0" marR="0" rtl="0" algn="ctr">
                <a:lnSpc>
                  <a:spcPct val="90000"/>
                </a:lnSpc>
                <a:spcBef>
                  <a:spcPts val="700"/>
                </a:spcBef>
                <a:spcAft>
                  <a:spcPts val="0"/>
                </a:spcAft>
                <a:buClr>
                  <a:schemeClr val="lt1"/>
                </a:buClr>
                <a:buSzPts val="2000"/>
                <a:buFont typeface="Calibri"/>
                <a:buNone/>
              </a:pPr>
              <a:r>
                <a:rPr lang="en-US" sz="2000" u="none">
                  <a:solidFill>
                    <a:schemeClr val="lt1"/>
                  </a:solidFill>
                  <a:latin typeface="Calibri"/>
                  <a:ea typeface="Calibri"/>
                  <a:cs typeface="Calibri"/>
                  <a:sym typeface="Calibri"/>
                </a:rPr>
                <a:t>Disability proximately due to, or the result of, a service-connected condition – the s/c condition directly caused the claimed disability.</a:t>
              </a:r>
              <a:endParaRPr/>
            </a:p>
          </p:txBody>
        </p:sp>
      </p:grpSp>
      <p:sp>
        <p:nvSpPr>
          <p:cNvPr id="358" name="Google Shape;358;p11"/>
          <p:cNvSpPr txBox="1"/>
          <p:nvPr>
            <p:ph idx="12" type="sldNum"/>
          </p:nvPr>
        </p:nvSpPr>
        <p:spPr>
          <a:xfrm>
            <a:off x="11582400" y="6400233"/>
            <a:ext cx="51284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FFFFFF"/>
                </a:solidFill>
              </a:rPr>
              <a:t>‹#›</a:t>
            </a:fld>
            <a:endParaRPr>
              <a:solidFill>
                <a:srgbClr val="FFFFFF"/>
              </a:solidFill>
            </a:endParaRPr>
          </a:p>
        </p:txBody>
      </p:sp>
      <p:sp>
        <p:nvSpPr>
          <p:cNvPr id="359" name="Google Shape;359;p11"/>
          <p:cNvSpPr/>
          <p:nvPr/>
        </p:nvSpPr>
        <p:spPr>
          <a:xfrm>
            <a:off x="4590661" y="6326155"/>
            <a:ext cx="2911151" cy="439203"/>
          </a:xfrm>
          <a:prstGeom prst="rect">
            <a:avLst/>
          </a:prstGeom>
          <a:solidFill>
            <a:srgbClr val="032F5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p12"/>
          <p:cNvSpPr txBox="1"/>
          <p:nvPr>
            <p:ph idx="12" type="sldNum"/>
          </p:nvPr>
        </p:nvSpPr>
        <p:spPr>
          <a:xfrm>
            <a:off x="11582400" y="6400233"/>
            <a:ext cx="51284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FFFFFF"/>
                </a:solidFill>
              </a:rPr>
              <a:t>‹#›</a:t>
            </a:fld>
            <a:endParaRPr>
              <a:solidFill>
                <a:srgbClr val="FFFFFF"/>
              </a:solidFill>
            </a:endParaRPr>
          </a:p>
        </p:txBody>
      </p:sp>
      <p:sp>
        <p:nvSpPr>
          <p:cNvPr id="365" name="Google Shape;365;p12"/>
          <p:cNvSpPr txBox="1"/>
          <p:nvPr>
            <p:ph type="title"/>
          </p:nvPr>
        </p:nvSpPr>
        <p:spPr>
          <a:xfrm>
            <a:off x="0" y="-76200"/>
            <a:ext cx="12192000" cy="73152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lt1"/>
              </a:buClr>
              <a:buSzPct val="100000"/>
              <a:buFont typeface="Calibri"/>
              <a:buNone/>
            </a:pPr>
            <a:r>
              <a:rPr b="0" lang="en-US"/>
              <a:t>1. VA Disability Adjudication of Claims Process</a:t>
            </a:r>
            <a:endParaRPr/>
          </a:p>
        </p:txBody>
      </p:sp>
      <p:sp>
        <p:nvSpPr>
          <p:cNvPr id="366" name="Google Shape;366;p12"/>
          <p:cNvSpPr txBox="1"/>
          <p:nvPr/>
        </p:nvSpPr>
        <p:spPr>
          <a:xfrm>
            <a:off x="877824" y="1010654"/>
            <a:ext cx="11064240" cy="4401205"/>
          </a:xfrm>
          <a:prstGeom prst="rect">
            <a:avLst/>
          </a:prstGeom>
          <a:noFill/>
          <a:ln>
            <a:noFill/>
          </a:ln>
        </p:spPr>
        <p:txBody>
          <a:bodyPr anchorCtr="0" anchor="t" bIns="45700" lIns="91425" spcFirstLastPara="1" rIns="91425" wrap="square" tIns="45700">
            <a:spAutoFit/>
          </a:bodyPr>
          <a:lstStyle/>
          <a:p>
            <a:pPr indent="-514350" lvl="0" marL="514350" marR="0" rtl="0" algn="just">
              <a:spcBef>
                <a:spcPts val="0"/>
              </a:spcBef>
              <a:spcAft>
                <a:spcPts val="0"/>
              </a:spcAft>
              <a:buClr>
                <a:schemeClr val="dk1"/>
              </a:buClr>
              <a:buSzPts val="2800"/>
              <a:buFont typeface="Calibri"/>
              <a:buAutoNum type="arabicPeriod"/>
            </a:pPr>
            <a:r>
              <a:rPr b="1" lang="en-US" sz="2800">
                <a:solidFill>
                  <a:schemeClr val="dk1"/>
                </a:solidFill>
                <a:latin typeface="Helvetica Neue"/>
                <a:ea typeface="Helvetica Neue"/>
                <a:cs typeface="Helvetica Neue"/>
                <a:sym typeface="Helvetica Neue"/>
              </a:rPr>
              <a:t>Claim received</a:t>
            </a:r>
            <a:endParaRPr/>
          </a:p>
          <a:p>
            <a:pPr indent="-514350" lvl="0" marL="514350" marR="0" rtl="0" algn="just">
              <a:spcBef>
                <a:spcPts val="0"/>
              </a:spcBef>
              <a:spcAft>
                <a:spcPts val="0"/>
              </a:spcAft>
              <a:buClr>
                <a:schemeClr val="dk1"/>
              </a:buClr>
              <a:buSzPts val="2800"/>
              <a:buFont typeface="Calibri"/>
              <a:buAutoNum type="arabicPeriod"/>
            </a:pPr>
            <a:r>
              <a:rPr b="1" lang="en-US" sz="2800">
                <a:solidFill>
                  <a:schemeClr val="dk1"/>
                </a:solidFill>
                <a:latin typeface="Helvetica Neue"/>
                <a:ea typeface="Helvetica Neue"/>
                <a:cs typeface="Helvetica Neue"/>
                <a:sym typeface="Helvetica Neue"/>
              </a:rPr>
              <a:t>Claim reviewed</a:t>
            </a:r>
            <a:endParaRPr/>
          </a:p>
          <a:p>
            <a:pPr indent="-514350" lvl="0" marL="514350" marR="0" rtl="0" algn="just">
              <a:spcBef>
                <a:spcPts val="0"/>
              </a:spcBef>
              <a:spcAft>
                <a:spcPts val="0"/>
              </a:spcAft>
              <a:buClr>
                <a:schemeClr val="dk1"/>
              </a:buClr>
              <a:buSzPts val="2800"/>
              <a:buFont typeface="Calibri"/>
              <a:buAutoNum type="arabicPeriod"/>
            </a:pPr>
            <a:r>
              <a:rPr b="1" lang="en-US" sz="2800">
                <a:solidFill>
                  <a:schemeClr val="dk1"/>
                </a:solidFill>
                <a:latin typeface="Helvetica Neue"/>
                <a:ea typeface="Helvetica Neue"/>
                <a:cs typeface="Helvetica Neue"/>
                <a:sym typeface="Helvetica Neue"/>
              </a:rPr>
              <a:t>Evidence gathered </a:t>
            </a:r>
            <a:r>
              <a:rPr lang="en-US" sz="2800">
                <a:solidFill>
                  <a:schemeClr val="dk1"/>
                </a:solidFill>
                <a:latin typeface="Helvetica Neue"/>
                <a:ea typeface="Helvetica Neue"/>
                <a:cs typeface="Helvetica Neue"/>
                <a:sym typeface="Helvetica Neue"/>
              </a:rPr>
              <a:t>– VA has a “duty to assist.” VA may request evidence from the claimant, a medical professional, a government agency, etc.  </a:t>
            </a:r>
            <a:endParaRPr/>
          </a:p>
          <a:p>
            <a:pPr indent="-514350" lvl="0" marL="514350" marR="0" rtl="0" algn="just">
              <a:spcBef>
                <a:spcPts val="0"/>
              </a:spcBef>
              <a:spcAft>
                <a:spcPts val="0"/>
              </a:spcAft>
              <a:buClr>
                <a:schemeClr val="dk1"/>
              </a:buClr>
              <a:buSzPts val="2800"/>
              <a:buFont typeface="Calibri"/>
              <a:buAutoNum type="arabicPeriod"/>
            </a:pPr>
            <a:r>
              <a:rPr b="1" lang="en-US" sz="2800">
                <a:solidFill>
                  <a:schemeClr val="dk1"/>
                </a:solidFill>
                <a:latin typeface="Helvetica Neue"/>
                <a:ea typeface="Helvetica Neue"/>
                <a:cs typeface="Helvetica Neue"/>
                <a:sym typeface="Helvetica Neue"/>
              </a:rPr>
              <a:t>Evidence reviewed</a:t>
            </a:r>
            <a:endParaRPr/>
          </a:p>
          <a:p>
            <a:pPr indent="-514350" lvl="0" marL="514350" marR="0" rtl="0" algn="just">
              <a:spcBef>
                <a:spcPts val="0"/>
              </a:spcBef>
              <a:spcAft>
                <a:spcPts val="0"/>
              </a:spcAft>
              <a:buClr>
                <a:schemeClr val="dk1"/>
              </a:buClr>
              <a:buSzPts val="2800"/>
              <a:buFont typeface="Calibri"/>
              <a:buAutoNum type="arabicPeriod"/>
            </a:pPr>
            <a:r>
              <a:rPr b="1" lang="en-US" sz="2800">
                <a:solidFill>
                  <a:schemeClr val="dk1"/>
                </a:solidFill>
                <a:latin typeface="Helvetica Neue"/>
                <a:ea typeface="Helvetica Neue"/>
                <a:cs typeface="Helvetica Neue"/>
                <a:sym typeface="Helvetica Neue"/>
              </a:rPr>
              <a:t>Decision prepared</a:t>
            </a:r>
            <a:endParaRPr/>
          </a:p>
          <a:p>
            <a:pPr indent="-514350" lvl="0" marL="514350" marR="0" rtl="0" algn="just">
              <a:spcBef>
                <a:spcPts val="0"/>
              </a:spcBef>
              <a:spcAft>
                <a:spcPts val="0"/>
              </a:spcAft>
              <a:buClr>
                <a:schemeClr val="dk1"/>
              </a:buClr>
              <a:buSzPts val="2800"/>
              <a:buFont typeface="Calibri"/>
              <a:buAutoNum type="arabicPeriod"/>
            </a:pPr>
            <a:r>
              <a:rPr b="1" lang="en-US" sz="2800">
                <a:solidFill>
                  <a:schemeClr val="dk1"/>
                </a:solidFill>
                <a:latin typeface="Helvetica Neue"/>
                <a:ea typeface="Helvetica Neue"/>
                <a:cs typeface="Helvetica Neue"/>
                <a:sym typeface="Helvetica Neue"/>
              </a:rPr>
              <a:t>Decision reviewed and approved</a:t>
            </a:r>
            <a:endParaRPr/>
          </a:p>
          <a:p>
            <a:pPr indent="-514350" lvl="0" marL="514350" marR="0" rtl="0" algn="just">
              <a:spcBef>
                <a:spcPts val="0"/>
              </a:spcBef>
              <a:spcAft>
                <a:spcPts val="0"/>
              </a:spcAft>
              <a:buClr>
                <a:schemeClr val="dk1"/>
              </a:buClr>
              <a:buSzPts val="2800"/>
              <a:buFont typeface="Calibri"/>
              <a:buAutoNum type="arabicPeriod"/>
            </a:pPr>
            <a:r>
              <a:rPr b="1" lang="en-US" sz="2800">
                <a:solidFill>
                  <a:schemeClr val="dk1"/>
                </a:solidFill>
                <a:latin typeface="Helvetica Neue"/>
                <a:ea typeface="Helvetica Neue"/>
                <a:cs typeface="Helvetica Neue"/>
                <a:sym typeface="Helvetica Neue"/>
              </a:rPr>
              <a:t>Notification prepared</a:t>
            </a:r>
            <a:endParaRPr/>
          </a:p>
          <a:p>
            <a:pPr indent="-514350" lvl="0" marL="514350" marR="0" rtl="0" algn="just">
              <a:spcBef>
                <a:spcPts val="0"/>
              </a:spcBef>
              <a:spcAft>
                <a:spcPts val="0"/>
              </a:spcAft>
              <a:buClr>
                <a:schemeClr val="dk1"/>
              </a:buClr>
              <a:buSzPts val="2800"/>
              <a:buFont typeface="Calibri"/>
              <a:buAutoNum type="arabicPeriod"/>
            </a:pPr>
            <a:r>
              <a:rPr b="1" lang="en-US" sz="2800">
                <a:solidFill>
                  <a:schemeClr val="dk1"/>
                </a:solidFill>
                <a:latin typeface="Helvetica Neue"/>
                <a:ea typeface="Helvetica Neue"/>
                <a:cs typeface="Helvetica Neue"/>
                <a:sym typeface="Helvetica Neue"/>
              </a:rPr>
              <a:t>Decision mailed</a:t>
            </a:r>
            <a:endParaRPr b="1" sz="3200">
              <a:solidFill>
                <a:schemeClr val="dk1"/>
              </a:solidFill>
              <a:latin typeface="Helvetica Neue"/>
              <a:ea typeface="Helvetica Neue"/>
              <a:cs typeface="Helvetica Neue"/>
              <a:sym typeface="Helvetica Neue"/>
            </a:endParaRPr>
          </a:p>
        </p:txBody>
      </p:sp>
      <p:sp>
        <p:nvSpPr>
          <p:cNvPr id="367" name="Google Shape;367;p12"/>
          <p:cNvSpPr/>
          <p:nvPr/>
        </p:nvSpPr>
        <p:spPr>
          <a:xfrm>
            <a:off x="4590661" y="6326155"/>
            <a:ext cx="2911151" cy="439203"/>
          </a:xfrm>
          <a:prstGeom prst="rect">
            <a:avLst/>
          </a:prstGeom>
          <a:solidFill>
            <a:srgbClr val="032F5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sp>
        <p:nvSpPr>
          <p:cNvPr id="372" name="Google Shape;372;p13"/>
          <p:cNvSpPr txBox="1"/>
          <p:nvPr>
            <p:ph idx="12" type="sldNum"/>
          </p:nvPr>
        </p:nvSpPr>
        <p:spPr>
          <a:xfrm>
            <a:off x="11582400" y="6400233"/>
            <a:ext cx="51284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FFFFFF"/>
                </a:solidFill>
              </a:rPr>
              <a:t>‹#›</a:t>
            </a:fld>
            <a:endParaRPr>
              <a:solidFill>
                <a:srgbClr val="FFFFFF"/>
              </a:solidFill>
            </a:endParaRPr>
          </a:p>
        </p:txBody>
      </p:sp>
      <p:sp>
        <p:nvSpPr>
          <p:cNvPr id="373" name="Google Shape;373;p13"/>
          <p:cNvSpPr txBox="1"/>
          <p:nvPr>
            <p:ph type="title"/>
          </p:nvPr>
        </p:nvSpPr>
        <p:spPr>
          <a:xfrm>
            <a:off x="0" y="-76200"/>
            <a:ext cx="12192000" cy="73152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lt1"/>
              </a:buClr>
              <a:buSzPct val="100000"/>
              <a:buFont typeface="Calibri"/>
              <a:buNone/>
            </a:pPr>
            <a:r>
              <a:rPr b="0" lang="en-US"/>
              <a:t>1. Disability Compensation Rating</a:t>
            </a:r>
            <a:endParaRPr/>
          </a:p>
        </p:txBody>
      </p:sp>
      <p:sp>
        <p:nvSpPr>
          <p:cNvPr id="374" name="Google Shape;374;p13"/>
          <p:cNvSpPr txBox="1"/>
          <p:nvPr/>
        </p:nvSpPr>
        <p:spPr>
          <a:xfrm>
            <a:off x="96760" y="1092535"/>
            <a:ext cx="11845200" cy="44022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0" i="0" lang="en-US" sz="2800" u="sng">
                <a:solidFill>
                  <a:srgbClr val="212121"/>
                </a:solidFill>
                <a:latin typeface="Helvetica Neue"/>
                <a:ea typeface="Helvetica Neue"/>
                <a:cs typeface="Helvetica Neue"/>
                <a:sym typeface="Helvetica Neue"/>
              </a:rPr>
              <a:t>Rating claims</a:t>
            </a:r>
            <a:r>
              <a:rPr b="0" i="0" lang="en-US" sz="2800">
                <a:solidFill>
                  <a:srgbClr val="212121"/>
                </a:solidFill>
                <a:latin typeface="Helvetica Neue"/>
                <a:ea typeface="Helvetica Neue"/>
                <a:cs typeface="Helvetica Neue"/>
                <a:sym typeface="Helvetica Neue"/>
              </a:rPr>
              <a:t>: Once service-connected</a:t>
            </a:r>
            <a:r>
              <a:rPr lang="en-US" sz="2800">
                <a:solidFill>
                  <a:srgbClr val="212121"/>
                </a:solidFill>
                <a:latin typeface="Helvetica Neue"/>
                <a:ea typeface="Helvetica Neue"/>
                <a:cs typeface="Helvetica Neue"/>
                <a:sym typeface="Helvetica Neue"/>
              </a:rPr>
              <a:t>, disabilities are assigned a disability rating from 0% to 100%.  The criteria for rating a particular injury or condition are found in the VA Schedule for Rating Disabilities (Rating Schedule).</a:t>
            </a:r>
            <a:endParaRPr b="0" i="0" sz="2800">
              <a:solidFill>
                <a:srgbClr val="212121"/>
              </a:solidFill>
              <a:latin typeface="Helvetica Neue"/>
              <a:ea typeface="Helvetica Neue"/>
              <a:cs typeface="Helvetica Neue"/>
              <a:sym typeface="Helvetica Neue"/>
            </a:endParaRPr>
          </a:p>
          <a:p>
            <a:pPr indent="-165100" lvl="0" marL="342900" marR="0" rtl="0" algn="just">
              <a:spcBef>
                <a:spcPts val="0"/>
              </a:spcBef>
              <a:spcAft>
                <a:spcPts val="0"/>
              </a:spcAft>
              <a:buClr>
                <a:schemeClr val="dk1"/>
              </a:buClr>
              <a:buSzPts val="2800"/>
              <a:buFont typeface="Arial"/>
              <a:buNone/>
            </a:pPr>
            <a:r>
              <a:t/>
            </a:r>
            <a:endParaRPr sz="2800">
              <a:solidFill>
                <a:srgbClr val="212121"/>
              </a:solidFill>
              <a:latin typeface="Helvetica Neue"/>
              <a:ea typeface="Helvetica Neue"/>
              <a:cs typeface="Helvetica Neue"/>
              <a:sym typeface="Helvetica Neue"/>
            </a:endParaRPr>
          </a:p>
          <a:p>
            <a:pPr indent="0" lvl="0" marL="0" marR="0" rtl="0" algn="just">
              <a:spcBef>
                <a:spcPts val="0"/>
              </a:spcBef>
              <a:spcAft>
                <a:spcPts val="0"/>
              </a:spcAft>
              <a:buNone/>
            </a:pPr>
            <a:r>
              <a:rPr lang="en-US" sz="2800" u="sng">
                <a:solidFill>
                  <a:srgbClr val="212121"/>
                </a:solidFill>
                <a:latin typeface="Helvetica Neue"/>
                <a:ea typeface="Helvetica Neue"/>
                <a:cs typeface="Helvetica Neue"/>
                <a:sym typeface="Helvetica Neue"/>
              </a:rPr>
              <a:t>Legal Basis for Compensation</a:t>
            </a:r>
            <a:r>
              <a:rPr lang="en-US" sz="2800">
                <a:solidFill>
                  <a:srgbClr val="212121"/>
                </a:solidFill>
                <a:latin typeface="Helvetica Neue"/>
                <a:ea typeface="Helvetica Neue"/>
                <a:cs typeface="Helvetica Neue"/>
                <a:sym typeface="Helvetica Neue"/>
              </a:rPr>
              <a:t>: The Rating Schedule percentages “represent as far as can practicably be determined the average impairment in earning capacity resulting from such diseases and injuries and their residual conditions in civil occupations.  38 C.F.R. – 4.1 </a:t>
            </a:r>
            <a:endParaRPr/>
          </a:p>
          <a:p>
            <a:pPr indent="-165100" lvl="1" marL="800100" marR="0" rtl="0" algn="just">
              <a:spcBef>
                <a:spcPts val="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p:txBody>
      </p:sp>
      <p:sp>
        <p:nvSpPr>
          <p:cNvPr id="375" name="Google Shape;375;p13"/>
          <p:cNvSpPr/>
          <p:nvPr/>
        </p:nvSpPr>
        <p:spPr>
          <a:xfrm>
            <a:off x="4590661" y="6326155"/>
            <a:ext cx="2911151" cy="439203"/>
          </a:xfrm>
          <a:prstGeom prst="rect">
            <a:avLst/>
          </a:prstGeom>
          <a:solidFill>
            <a:srgbClr val="032F5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3"/>
          <p:cNvSpPr txBox="1"/>
          <p:nvPr>
            <p:ph idx="12" type="sldNum"/>
          </p:nvPr>
        </p:nvSpPr>
        <p:spPr>
          <a:xfrm>
            <a:off x="11582400" y="6400233"/>
            <a:ext cx="51284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FFFFFF"/>
                </a:solidFill>
              </a:rPr>
              <a:t>‹#›</a:t>
            </a:fld>
            <a:endParaRPr>
              <a:solidFill>
                <a:srgbClr val="FFFFFF"/>
              </a:solidFill>
            </a:endParaRPr>
          </a:p>
        </p:txBody>
      </p:sp>
      <p:sp>
        <p:nvSpPr>
          <p:cNvPr id="210" name="Google Shape;210;p3"/>
          <p:cNvSpPr/>
          <p:nvPr/>
        </p:nvSpPr>
        <p:spPr>
          <a:xfrm>
            <a:off x="152400" y="2284350"/>
            <a:ext cx="5757000" cy="1070100"/>
          </a:xfrm>
          <a:prstGeom prst="rect">
            <a:avLst/>
          </a:prstGeom>
          <a:noFill/>
          <a:ln>
            <a:noFill/>
          </a:ln>
        </p:spPr>
        <p:txBody>
          <a:bodyPr anchorCtr="0" anchor="t" bIns="45700" lIns="91425" spcFirstLastPara="1" rIns="91425" wrap="square" tIns="45700">
            <a:spAutoFit/>
          </a:bodyPr>
          <a:lstStyle/>
          <a:p>
            <a:pPr indent="0" lvl="0" marL="0" rtl="0" algn="l">
              <a:lnSpc>
                <a:spcPct val="90000"/>
              </a:lnSpc>
              <a:spcBef>
                <a:spcPts val="0"/>
              </a:spcBef>
              <a:spcAft>
                <a:spcPts val="0"/>
              </a:spcAft>
              <a:buClr>
                <a:schemeClr val="lt1"/>
              </a:buClr>
              <a:buSzPts val="3600"/>
              <a:buFont typeface="Calibri"/>
              <a:buNone/>
            </a:pPr>
            <a:r>
              <a:rPr lang="en-US" sz="4100">
                <a:solidFill>
                  <a:srgbClr val="1155CC"/>
                </a:solidFill>
                <a:latin typeface="Calibri"/>
                <a:ea typeface="Calibri"/>
                <a:cs typeface="Calibri"/>
                <a:sym typeface="Calibri"/>
              </a:rPr>
              <a:t>Chairwoman</a:t>
            </a:r>
            <a:endParaRPr sz="4100">
              <a:solidFill>
                <a:srgbClr val="1155CC"/>
              </a:solidFill>
              <a:latin typeface="Calibri"/>
              <a:ea typeface="Calibri"/>
              <a:cs typeface="Calibri"/>
              <a:sym typeface="Calibri"/>
            </a:endParaRPr>
          </a:p>
          <a:p>
            <a:pPr indent="0" lvl="0" marL="0" rtl="0" algn="l">
              <a:lnSpc>
                <a:spcPct val="90000"/>
              </a:lnSpc>
              <a:spcBef>
                <a:spcPts val="0"/>
              </a:spcBef>
              <a:spcAft>
                <a:spcPts val="0"/>
              </a:spcAft>
              <a:buClr>
                <a:schemeClr val="lt1"/>
              </a:buClr>
              <a:buSzPts val="3600"/>
              <a:buFont typeface="Calibri"/>
              <a:buNone/>
            </a:pPr>
            <a:r>
              <a:rPr lang="en-US" sz="4100">
                <a:solidFill>
                  <a:srgbClr val="1155CC"/>
                </a:solidFill>
                <a:latin typeface="Calibri"/>
                <a:ea typeface="Calibri"/>
                <a:cs typeface="Calibri"/>
                <a:sym typeface="Calibri"/>
              </a:rPr>
              <a:t>Roy Williams </a:t>
            </a:r>
            <a:r>
              <a:rPr lang="en-US" sz="3900">
                <a:solidFill>
                  <a:srgbClr val="1155CC"/>
                </a:solidFill>
                <a:latin typeface="Calibri"/>
                <a:ea typeface="Calibri"/>
                <a:cs typeface="Calibri"/>
                <a:sym typeface="Calibri"/>
              </a:rPr>
              <a:t>Foundation</a:t>
            </a:r>
            <a:endParaRPr sz="3900">
              <a:solidFill>
                <a:srgbClr val="1155CC"/>
              </a:solidFill>
              <a:latin typeface="Calibri"/>
              <a:ea typeface="Calibri"/>
              <a:cs typeface="Calibri"/>
              <a:sym typeface="Calibri"/>
            </a:endParaRPr>
          </a:p>
          <a:p>
            <a:pPr indent="0" lvl="0" marL="0" rtl="0" algn="l">
              <a:lnSpc>
                <a:spcPct val="90000"/>
              </a:lnSpc>
              <a:spcBef>
                <a:spcPts val="0"/>
              </a:spcBef>
              <a:spcAft>
                <a:spcPts val="0"/>
              </a:spcAft>
              <a:buSzPts val="3600"/>
              <a:buNone/>
            </a:pPr>
            <a:r>
              <a:t/>
            </a:r>
            <a:endParaRPr>
              <a:solidFill>
                <a:srgbClr val="1155CC"/>
              </a:solidFill>
            </a:endParaRPr>
          </a:p>
          <a:p>
            <a:pPr indent="0" lvl="0" marL="0" marR="0" rtl="0" algn="just">
              <a:spcBef>
                <a:spcPts val="0"/>
              </a:spcBef>
              <a:spcAft>
                <a:spcPts val="0"/>
              </a:spcAft>
              <a:buNone/>
            </a:pPr>
            <a:r>
              <a:rPr lang="en-US" sz="900">
                <a:solidFill>
                  <a:schemeClr val="dk1"/>
                </a:solidFill>
                <a:latin typeface="Helvetica Neue"/>
                <a:ea typeface="Helvetica Neue"/>
                <a:cs typeface="Helvetica Neue"/>
                <a:sym typeface="Helvetica Neue"/>
              </a:rPr>
              <a:t> </a:t>
            </a:r>
            <a:endParaRPr/>
          </a:p>
        </p:txBody>
      </p:sp>
      <p:sp>
        <p:nvSpPr>
          <p:cNvPr id="211" name="Google Shape;211;p3"/>
          <p:cNvSpPr/>
          <p:nvPr/>
        </p:nvSpPr>
        <p:spPr>
          <a:xfrm>
            <a:off x="4590661" y="6326155"/>
            <a:ext cx="2911151" cy="439203"/>
          </a:xfrm>
          <a:prstGeom prst="rect">
            <a:avLst/>
          </a:prstGeom>
          <a:solidFill>
            <a:srgbClr val="032F5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latin typeface="Calibri"/>
              <a:ea typeface="Calibri"/>
              <a:cs typeface="Calibri"/>
              <a:sym typeface="Calibri"/>
            </a:endParaRPr>
          </a:p>
        </p:txBody>
      </p:sp>
      <p:sp>
        <p:nvSpPr>
          <p:cNvPr id="212" name="Google Shape;212;p3"/>
          <p:cNvSpPr txBox="1"/>
          <p:nvPr>
            <p:ph type="title"/>
          </p:nvPr>
        </p:nvSpPr>
        <p:spPr>
          <a:xfrm>
            <a:off x="152400" y="-76200"/>
            <a:ext cx="12192000" cy="7314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lt1"/>
              </a:buClr>
              <a:buSzPct val="100000"/>
              <a:buFont typeface="Calibri"/>
              <a:buNone/>
            </a:pPr>
            <a:r>
              <a:rPr lang="en-US"/>
              <a:t>Introduction</a:t>
            </a:r>
            <a:endParaRPr/>
          </a:p>
        </p:txBody>
      </p:sp>
      <p:sp>
        <p:nvSpPr>
          <p:cNvPr id="213" name="Google Shape;213;p3"/>
          <p:cNvSpPr/>
          <p:nvPr/>
        </p:nvSpPr>
        <p:spPr>
          <a:xfrm>
            <a:off x="152400" y="4102350"/>
            <a:ext cx="12039600" cy="1488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3600"/>
              <a:buFont typeface="Calibri"/>
              <a:buNone/>
            </a:pPr>
            <a:r>
              <a:rPr lang="en-US" sz="3400">
                <a:solidFill>
                  <a:srgbClr val="1155CC"/>
                </a:solidFill>
                <a:latin typeface="Helvetica Neue"/>
                <a:ea typeface="Helvetica Neue"/>
                <a:cs typeface="Helvetica Neue"/>
                <a:sym typeface="Helvetica Neue"/>
              </a:rPr>
              <a:t>Retired Army – Served 1996 to 2019</a:t>
            </a:r>
            <a:endParaRPr sz="1600">
              <a:solidFill>
                <a:srgbClr val="1155CC"/>
              </a:solidFill>
            </a:endParaRPr>
          </a:p>
          <a:p>
            <a:pPr indent="0" lvl="0" marL="0" marR="0" rtl="0" algn="l">
              <a:spcBef>
                <a:spcPts val="0"/>
              </a:spcBef>
              <a:spcAft>
                <a:spcPts val="0"/>
              </a:spcAft>
              <a:buNone/>
            </a:pPr>
            <a:r>
              <a:rPr lang="en-US" sz="3400">
                <a:solidFill>
                  <a:srgbClr val="1155CC"/>
                </a:solidFill>
                <a:latin typeface="Helvetica Neue"/>
                <a:ea typeface="Helvetica Neue"/>
                <a:cs typeface="Helvetica Neue"/>
                <a:sym typeface="Helvetica Neue"/>
              </a:rPr>
              <a:t>Medical Operations Officer – Strategic/Operational Planning </a:t>
            </a:r>
            <a:endParaRPr sz="3400">
              <a:solidFill>
                <a:srgbClr val="1155CC"/>
              </a:solidFill>
              <a:latin typeface="Helvetica Neue"/>
              <a:ea typeface="Helvetica Neue"/>
              <a:cs typeface="Helvetica Neue"/>
              <a:sym typeface="Helvetica Neue"/>
            </a:endParaRPr>
          </a:p>
          <a:p>
            <a:pPr indent="0" lvl="0" marL="0" marR="0" rtl="0" algn="just">
              <a:spcBef>
                <a:spcPts val="0"/>
              </a:spcBef>
              <a:spcAft>
                <a:spcPts val="0"/>
              </a:spcAft>
              <a:buNone/>
            </a:pPr>
            <a:r>
              <a:rPr lang="en-US" sz="3400">
                <a:solidFill>
                  <a:srgbClr val="1155CC"/>
                </a:solidFill>
                <a:latin typeface="Helvetica Neue"/>
                <a:ea typeface="Helvetica Neue"/>
                <a:cs typeface="Helvetica Neue"/>
                <a:sym typeface="Helvetica Neue"/>
              </a:rPr>
              <a:t>Born and Raised in Salida</a:t>
            </a:r>
            <a:endParaRPr sz="1600">
              <a:solidFill>
                <a:srgbClr val="1155CC"/>
              </a:solidFill>
            </a:endParaRPr>
          </a:p>
          <a:p>
            <a:pPr indent="0" lvl="0" marL="0" marR="0" rtl="0" algn="just">
              <a:spcBef>
                <a:spcPts val="0"/>
              </a:spcBef>
              <a:spcAft>
                <a:spcPts val="0"/>
              </a:spcAft>
              <a:buNone/>
            </a:pPr>
            <a:r>
              <a:rPr lang="en-US" sz="1100">
                <a:solidFill>
                  <a:schemeClr val="dk1"/>
                </a:solidFill>
                <a:latin typeface="Helvetica Neue"/>
                <a:ea typeface="Helvetica Neue"/>
                <a:cs typeface="Helvetica Neue"/>
                <a:sym typeface="Helvetica Neue"/>
              </a:rPr>
              <a:t> </a:t>
            </a:r>
            <a:endParaRPr sz="1600"/>
          </a:p>
        </p:txBody>
      </p:sp>
      <p:sp>
        <p:nvSpPr>
          <p:cNvPr id="214" name="Google Shape;214;p3"/>
          <p:cNvSpPr/>
          <p:nvPr/>
        </p:nvSpPr>
        <p:spPr>
          <a:xfrm>
            <a:off x="658500" y="1084425"/>
            <a:ext cx="10646400" cy="1070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3600"/>
              <a:buFont typeface="Calibri"/>
              <a:buNone/>
            </a:pPr>
            <a:r>
              <a:rPr lang="en-US" sz="4100">
                <a:solidFill>
                  <a:srgbClr val="0B5394"/>
                </a:solidFill>
                <a:latin typeface="Calibri"/>
                <a:ea typeface="Calibri"/>
                <a:cs typeface="Calibri"/>
                <a:sym typeface="Calibri"/>
              </a:rPr>
              <a:t>L</a:t>
            </a:r>
            <a:r>
              <a:rPr lang="en-US" sz="5500">
                <a:solidFill>
                  <a:srgbClr val="0B5394"/>
                </a:solidFill>
                <a:latin typeface="Calibri"/>
                <a:ea typeface="Calibri"/>
                <a:cs typeface="Calibri"/>
                <a:sym typeface="Calibri"/>
              </a:rPr>
              <a:t>eisl Hammond, Major </a:t>
            </a:r>
            <a:r>
              <a:rPr lang="en-US" sz="5500">
                <a:solidFill>
                  <a:srgbClr val="0B5394"/>
                </a:solidFill>
                <a:latin typeface="Calibri"/>
                <a:ea typeface="Calibri"/>
                <a:cs typeface="Calibri"/>
                <a:sym typeface="Calibri"/>
              </a:rPr>
              <a:t>(R) USA, MBA</a:t>
            </a:r>
            <a:endParaRPr sz="5300">
              <a:solidFill>
                <a:srgbClr val="0B5394"/>
              </a:solidFill>
              <a:latin typeface="Calibri"/>
              <a:ea typeface="Calibri"/>
              <a:cs typeface="Calibri"/>
              <a:sym typeface="Calibri"/>
            </a:endParaRPr>
          </a:p>
          <a:p>
            <a:pPr indent="0" lvl="0" marL="0" rtl="0" algn="l">
              <a:lnSpc>
                <a:spcPct val="90000"/>
              </a:lnSpc>
              <a:spcBef>
                <a:spcPts val="0"/>
              </a:spcBef>
              <a:spcAft>
                <a:spcPts val="0"/>
              </a:spcAft>
              <a:buSzPts val="3600"/>
              <a:buNone/>
            </a:pPr>
            <a:r>
              <a:t/>
            </a:r>
            <a:endParaRPr>
              <a:solidFill>
                <a:srgbClr val="1155CC"/>
              </a:solidFill>
            </a:endParaRPr>
          </a:p>
          <a:p>
            <a:pPr indent="0" lvl="0" marL="0" marR="0" rtl="0" algn="just">
              <a:spcBef>
                <a:spcPts val="0"/>
              </a:spcBef>
              <a:spcAft>
                <a:spcPts val="0"/>
              </a:spcAft>
              <a:buNone/>
            </a:pPr>
            <a:r>
              <a:t/>
            </a:r>
            <a:endParaRPr/>
          </a:p>
        </p:txBody>
      </p:sp>
      <p:sp>
        <p:nvSpPr>
          <p:cNvPr id="215" name="Google Shape;215;p3"/>
          <p:cNvSpPr/>
          <p:nvPr/>
        </p:nvSpPr>
        <p:spPr>
          <a:xfrm>
            <a:off x="6776575" y="2355150"/>
            <a:ext cx="5757000" cy="1070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3600"/>
              <a:buFont typeface="Calibri"/>
              <a:buNone/>
            </a:pPr>
            <a:r>
              <a:rPr lang="en-US" sz="4100">
                <a:solidFill>
                  <a:srgbClr val="1155CC"/>
                </a:solidFill>
                <a:latin typeface="Calibri"/>
                <a:ea typeface="Calibri"/>
                <a:cs typeface="Calibri"/>
                <a:sym typeface="Calibri"/>
              </a:rPr>
              <a:t>Director/VSO</a:t>
            </a:r>
            <a:endParaRPr sz="4100">
              <a:solidFill>
                <a:srgbClr val="1155CC"/>
              </a:solidFill>
              <a:latin typeface="Calibri"/>
              <a:ea typeface="Calibri"/>
              <a:cs typeface="Calibri"/>
              <a:sym typeface="Calibri"/>
            </a:endParaRPr>
          </a:p>
          <a:p>
            <a:pPr indent="0" lvl="0" marL="0" rtl="0" algn="l">
              <a:lnSpc>
                <a:spcPct val="90000"/>
              </a:lnSpc>
              <a:spcBef>
                <a:spcPts val="0"/>
              </a:spcBef>
              <a:spcAft>
                <a:spcPts val="0"/>
              </a:spcAft>
              <a:buClr>
                <a:schemeClr val="lt1"/>
              </a:buClr>
              <a:buSzPts val="3600"/>
              <a:buFont typeface="Calibri"/>
              <a:buNone/>
            </a:pPr>
            <a:r>
              <a:rPr lang="en-US" sz="4100">
                <a:solidFill>
                  <a:srgbClr val="1155CC"/>
                </a:solidFill>
                <a:latin typeface="Calibri"/>
                <a:ea typeface="Calibri"/>
                <a:cs typeface="Calibri"/>
                <a:sym typeface="Calibri"/>
              </a:rPr>
              <a:t>Veterans Service Office</a:t>
            </a:r>
            <a:endParaRPr sz="1700">
              <a:solidFill>
                <a:srgbClr val="1155CC"/>
              </a:solidFill>
            </a:endParaRPr>
          </a:p>
          <a:p>
            <a:pPr indent="0" lvl="0" marL="0" marR="0" rtl="0" algn="just">
              <a:spcBef>
                <a:spcPts val="0"/>
              </a:spcBef>
              <a:spcAft>
                <a:spcPts val="0"/>
              </a:spcAft>
              <a:buNone/>
            </a:pPr>
            <a:r>
              <a:rPr lang="en-US" sz="900">
                <a:solidFill>
                  <a:schemeClr val="dk1"/>
                </a:solidFill>
                <a:latin typeface="Helvetica Neue"/>
                <a:ea typeface="Helvetica Neue"/>
                <a:cs typeface="Helvetica Neue"/>
                <a:sym typeface="Helvetica Neue"/>
              </a:rPr>
              <a:t>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p14"/>
          <p:cNvSpPr txBox="1"/>
          <p:nvPr>
            <p:ph idx="12" type="sldNum"/>
          </p:nvPr>
        </p:nvSpPr>
        <p:spPr>
          <a:xfrm>
            <a:off x="11582400" y="6400233"/>
            <a:ext cx="51284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FFFFFF"/>
                </a:solidFill>
              </a:rPr>
              <a:t>‹#›</a:t>
            </a:fld>
            <a:endParaRPr>
              <a:solidFill>
                <a:srgbClr val="FFFFFF"/>
              </a:solidFill>
            </a:endParaRPr>
          </a:p>
        </p:txBody>
      </p:sp>
      <p:sp>
        <p:nvSpPr>
          <p:cNvPr id="381" name="Google Shape;381;p14"/>
          <p:cNvSpPr txBox="1"/>
          <p:nvPr>
            <p:ph type="title"/>
          </p:nvPr>
        </p:nvSpPr>
        <p:spPr>
          <a:xfrm>
            <a:off x="0" y="-76200"/>
            <a:ext cx="12192000" cy="73152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lt1"/>
              </a:buClr>
              <a:buSzPct val="100000"/>
              <a:buFont typeface="Calibri"/>
              <a:buNone/>
            </a:pPr>
            <a:r>
              <a:rPr b="0" lang="en-US"/>
              <a:t>2. VA Disability Pension</a:t>
            </a:r>
            <a:endParaRPr/>
          </a:p>
        </p:txBody>
      </p:sp>
      <p:sp>
        <p:nvSpPr>
          <p:cNvPr id="382" name="Google Shape;382;p14"/>
          <p:cNvSpPr txBox="1"/>
          <p:nvPr/>
        </p:nvSpPr>
        <p:spPr>
          <a:xfrm>
            <a:off x="96760" y="936672"/>
            <a:ext cx="11845200" cy="50796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3000">
                <a:solidFill>
                  <a:srgbClr val="212121"/>
                </a:solidFill>
                <a:latin typeface="Helvetica Neue"/>
                <a:ea typeface="Helvetica Neue"/>
                <a:cs typeface="Helvetica Neue"/>
                <a:sym typeface="Helvetica Neue"/>
              </a:rPr>
              <a:t>Veterans Pension is a tax-free monetary benefit payable to </a:t>
            </a:r>
            <a:r>
              <a:rPr lang="en-US" sz="3000">
                <a:solidFill>
                  <a:srgbClr val="FF0000"/>
                </a:solidFill>
                <a:latin typeface="Helvetica Neue"/>
                <a:ea typeface="Helvetica Neue"/>
                <a:cs typeface="Helvetica Neue"/>
                <a:sym typeface="Helvetica Neue"/>
              </a:rPr>
              <a:t>low-income wartime Veterans.</a:t>
            </a:r>
            <a:endParaRPr/>
          </a:p>
          <a:p>
            <a:pPr indent="0" lvl="0" marL="0" marR="0" rtl="0" algn="just">
              <a:spcBef>
                <a:spcPts val="0"/>
              </a:spcBef>
              <a:spcAft>
                <a:spcPts val="0"/>
              </a:spcAft>
              <a:buNone/>
            </a:pPr>
            <a:r>
              <a:t/>
            </a:r>
            <a:endParaRPr b="0" i="0" sz="3000">
              <a:solidFill>
                <a:srgbClr val="212121"/>
              </a:solidFill>
              <a:latin typeface="Helvetica Neue"/>
              <a:ea typeface="Helvetica Neue"/>
              <a:cs typeface="Helvetica Neue"/>
              <a:sym typeface="Helvetica Neue"/>
            </a:endParaRPr>
          </a:p>
          <a:p>
            <a:pPr indent="0" lvl="0" marL="0" marR="0" rtl="0" algn="just">
              <a:spcBef>
                <a:spcPts val="0"/>
              </a:spcBef>
              <a:spcAft>
                <a:spcPts val="0"/>
              </a:spcAft>
              <a:buNone/>
            </a:pPr>
            <a:r>
              <a:rPr lang="en-US" sz="3000">
                <a:solidFill>
                  <a:srgbClr val="212121"/>
                </a:solidFill>
                <a:latin typeface="Helvetica Neue"/>
                <a:ea typeface="Helvetica Neue"/>
                <a:cs typeface="Helvetica Neue"/>
                <a:sym typeface="Helvetica Neue"/>
              </a:rPr>
              <a:t>Eligibility is premised on wartime service on active duty in the Armed Forces of the United States. Governed by Chapter 15 of the Title 38, U.S. Code. 38 C.F.R. – 3.271-3.277</a:t>
            </a:r>
            <a:endParaRPr/>
          </a:p>
          <a:p>
            <a:pPr indent="0" lvl="0" marL="0" marR="0" rtl="0" algn="just">
              <a:spcBef>
                <a:spcPts val="0"/>
              </a:spcBef>
              <a:spcAft>
                <a:spcPts val="0"/>
              </a:spcAft>
              <a:buNone/>
            </a:pPr>
            <a:r>
              <a:t/>
            </a:r>
            <a:endParaRPr b="0" i="0" sz="3000">
              <a:solidFill>
                <a:srgbClr val="212121"/>
              </a:solidFill>
              <a:latin typeface="Helvetica Neue"/>
              <a:ea typeface="Helvetica Neue"/>
              <a:cs typeface="Helvetica Neue"/>
              <a:sym typeface="Helvetica Neue"/>
            </a:endParaRPr>
          </a:p>
          <a:p>
            <a:pPr indent="0" lvl="0" marL="0" marR="0" rtl="0" algn="just">
              <a:spcBef>
                <a:spcPts val="0"/>
              </a:spcBef>
              <a:spcAft>
                <a:spcPts val="0"/>
              </a:spcAft>
              <a:buNone/>
            </a:pPr>
            <a:r>
              <a:rPr lang="en-US" sz="3000">
                <a:solidFill>
                  <a:srgbClr val="212121"/>
                </a:solidFill>
                <a:latin typeface="Helvetica Neue"/>
                <a:ea typeface="Helvetica Neue"/>
                <a:cs typeface="Helvetica Neue"/>
                <a:sym typeface="Helvetica Neue"/>
              </a:rPr>
              <a:t>VA Pension is a needs-based benefit.  </a:t>
            </a:r>
            <a:r>
              <a:rPr lang="en-US" sz="3000">
                <a:solidFill>
                  <a:srgbClr val="FF0000"/>
                </a:solidFill>
                <a:latin typeface="Helvetica Neue"/>
                <a:ea typeface="Helvetica Neue"/>
                <a:cs typeface="Helvetica Neue"/>
                <a:sym typeface="Helvetica Neue"/>
              </a:rPr>
              <a:t>Net worth must not exceed $150,538 not to include your private home but does </a:t>
            </a:r>
            <a:r>
              <a:rPr lang="en-US" sz="3000">
                <a:solidFill>
                  <a:srgbClr val="FF0000"/>
                </a:solidFill>
                <a:latin typeface="Helvetica Neue"/>
                <a:ea typeface="Helvetica Neue"/>
                <a:cs typeface="Helvetica Neue"/>
                <a:sym typeface="Helvetica Neue"/>
              </a:rPr>
              <a:t>include</a:t>
            </a:r>
            <a:r>
              <a:rPr lang="en-US" sz="3000">
                <a:solidFill>
                  <a:srgbClr val="FF0000"/>
                </a:solidFill>
                <a:latin typeface="Helvetica Neue"/>
                <a:ea typeface="Helvetica Neue"/>
                <a:cs typeface="Helvetica Neue"/>
                <a:sym typeface="Helvetica Neue"/>
              </a:rPr>
              <a:t> additional land.</a:t>
            </a:r>
            <a:endParaRPr b="0" i="0" sz="3000">
              <a:solidFill>
                <a:srgbClr val="FF0000"/>
              </a:solidFill>
              <a:latin typeface="Helvetica Neue"/>
              <a:ea typeface="Helvetica Neue"/>
              <a:cs typeface="Helvetica Neue"/>
              <a:sym typeface="Helvetica Neue"/>
            </a:endParaRPr>
          </a:p>
          <a:p>
            <a:pPr indent="0" lvl="0" marL="0" marR="0" rtl="0" algn="just">
              <a:spcBef>
                <a:spcPts val="0"/>
              </a:spcBef>
              <a:spcAft>
                <a:spcPts val="0"/>
              </a:spcAft>
              <a:buNone/>
            </a:pPr>
            <a:r>
              <a:t/>
            </a:r>
            <a:endParaRPr sz="2400">
              <a:solidFill>
                <a:srgbClr val="212121"/>
              </a:solidFill>
              <a:latin typeface="Bitter"/>
              <a:ea typeface="Bitter"/>
              <a:cs typeface="Bitter"/>
              <a:sym typeface="Bitter"/>
            </a:endParaRPr>
          </a:p>
        </p:txBody>
      </p:sp>
      <p:sp>
        <p:nvSpPr>
          <p:cNvPr id="383" name="Google Shape;383;p14"/>
          <p:cNvSpPr/>
          <p:nvPr/>
        </p:nvSpPr>
        <p:spPr>
          <a:xfrm>
            <a:off x="4590661" y="6326155"/>
            <a:ext cx="2911151" cy="439203"/>
          </a:xfrm>
          <a:prstGeom prst="rect">
            <a:avLst/>
          </a:prstGeom>
          <a:solidFill>
            <a:srgbClr val="032F5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sp>
        <p:nvSpPr>
          <p:cNvPr id="388" name="Google Shape;388;p15"/>
          <p:cNvSpPr txBox="1"/>
          <p:nvPr>
            <p:ph idx="12" type="sldNum"/>
          </p:nvPr>
        </p:nvSpPr>
        <p:spPr>
          <a:xfrm>
            <a:off x="11582400" y="6400233"/>
            <a:ext cx="51284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FFFFFF"/>
                </a:solidFill>
              </a:rPr>
              <a:t>‹#›</a:t>
            </a:fld>
            <a:endParaRPr>
              <a:solidFill>
                <a:srgbClr val="FFFFFF"/>
              </a:solidFill>
            </a:endParaRPr>
          </a:p>
        </p:txBody>
      </p:sp>
      <p:sp>
        <p:nvSpPr>
          <p:cNvPr id="389" name="Google Shape;389;p15"/>
          <p:cNvSpPr txBox="1"/>
          <p:nvPr>
            <p:ph type="title"/>
          </p:nvPr>
        </p:nvSpPr>
        <p:spPr>
          <a:xfrm>
            <a:off x="0" y="-76200"/>
            <a:ext cx="12192000" cy="73152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lt1"/>
              </a:buClr>
              <a:buSzPct val="100000"/>
              <a:buFont typeface="Calibri"/>
              <a:buNone/>
            </a:pPr>
            <a:r>
              <a:rPr b="0" lang="en-US"/>
              <a:t>3. VA Survivor &amp; Dependent Benefits</a:t>
            </a:r>
            <a:endParaRPr/>
          </a:p>
        </p:txBody>
      </p:sp>
      <p:sp>
        <p:nvSpPr>
          <p:cNvPr id="390" name="Google Shape;390;p15"/>
          <p:cNvSpPr txBox="1"/>
          <p:nvPr/>
        </p:nvSpPr>
        <p:spPr>
          <a:xfrm>
            <a:off x="127933" y="967845"/>
            <a:ext cx="11845304" cy="4401205"/>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2800" u="sng">
                <a:solidFill>
                  <a:srgbClr val="212121"/>
                </a:solidFill>
                <a:latin typeface="Helvetica Neue"/>
                <a:ea typeface="Helvetica Neue"/>
                <a:cs typeface="Helvetica Neue"/>
                <a:sym typeface="Helvetica Neue"/>
              </a:rPr>
              <a:t>Veterans Survivors Pension</a:t>
            </a:r>
            <a:r>
              <a:rPr lang="en-US" sz="2800">
                <a:solidFill>
                  <a:srgbClr val="212121"/>
                </a:solidFill>
                <a:latin typeface="Helvetica Neue"/>
                <a:ea typeface="Helvetica Neue"/>
                <a:cs typeface="Helvetica Neue"/>
                <a:sym typeface="Helvetica Neue"/>
              </a:rPr>
              <a:t>: A tax-free monetary benefit payable to a </a:t>
            </a:r>
            <a:r>
              <a:rPr lang="en-US" sz="2800">
                <a:solidFill>
                  <a:srgbClr val="FF0000"/>
                </a:solidFill>
                <a:latin typeface="Helvetica Neue"/>
                <a:ea typeface="Helvetica Neue"/>
                <a:cs typeface="Helvetica Neue"/>
                <a:sym typeface="Helvetica Neue"/>
              </a:rPr>
              <a:t>low-income, un-remarried surviving spouse and/or unmarried children of a deceased Veteran with wartime service</a:t>
            </a:r>
            <a:r>
              <a:rPr lang="en-US" sz="2800">
                <a:solidFill>
                  <a:srgbClr val="212121"/>
                </a:solidFill>
                <a:latin typeface="Helvetica Neue"/>
                <a:ea typeface="Helvetica Neue"/>
                <a:cs typeface="Helvetica Neue"/>
                <a:sym typeface="Helvetica Neue"/>
              </a:rPr>
              <a:t>.  A means-based benefit based on yearly family income.</a:t>
            </a:r>
            <a:endParaRPr/>
          </a:p>
          <a:p>
            <a:pPr indent="0" lvl="0" marL="0" marR="0" rtl="0" algn="just">
              <a:spcBef>
                <a:spcPts val="0"/>
              </a:spcBef>
              <a:spcAft>
                <a:spcPts val="0"/>
              </a:spcAft>
              <a:buNone/>
            </a:pPr>
            <a:r>
              <a:t/>
            </a:r>
            <a:endParaRPr sz="2800">
              <a:solidFill>
                <a:srgbClr val="212121"/>
              </a:solidFill>
              <a:latin typeface="Helvetica Neue"/>
              <a:ea typeface="Helvetica Neue"/>
              <a:cs typeface="Helvetica Neue"/>
              <a:sym typeface="Helvetica Neue"/>
            </a:endParaRPr>
          </a:p>
          <a:p>
            <a:pPr indent="0" lvl="0" marL="0" marR="0" rtl="0" algn="just">
              <a:spcBef>
                <a:spcPts val="0"/>
              </a:spcBef>
              <a:spcAft>
                <a:spcPts val="0"/>
              </a:spcAft>
              <a:buNone/>
            </a:pPr>
            <a:r>
              <a:t/>
            </a:r>
            <a:endParaRPr sz="2800">
              <a:solidFill>
                <a:srgbClr val="212121"/>
              </a:solidFill>
              <a:latin typeface="Helvetica Neue"/>
              <a:ea typeface="Helvetica Neue"/>
              <a:cs typeface="Helvetica Neue"/>
              <a:sym typeface="Helvetica Neue"/>
            </a:endParaRPr>
          </a:p>
          <a:p>
            <a:pPr indent="0" lvl="0" marL="0" marR="0" rtl="0" algn="just">
              <a:spcBef>
                <a:spcPts val="0"/>
              </a:spcBef>
              <a:spcAft>
                <a:spcPts val="0"/>
              </a:spcAft>
              <a:buNone/>
            </a:pPr>
            <a:r>
              <a:rPr lang="en-US" sz="2800" u="sng">
                <a:solidFill>
                  <a:srgbClr val="212121"/>
                </a:solidFill>
                <a:latin typeface="Helvetica Neue"/>
                <a:ea typeface="Helvetica Neue"/>
                <a:cs typeface="Helvetica Neue"/>
                <a:sym typeface="Helvetica Neue"/>
              </a:rPr>
              <a:t>Dependency and Indemnity Compensation (DIC):</a:t>
            </a:r>
            <a:r>
              <a:rPr lang="en-US" sz="2800">
                <a:solidFill>
                  <a:srgbClr val="212121"/>
                </a:solidFill>
                <a:latin typeface="Helvetica Neue"/>
                <a:ea typeface="Helvetica Neue"/>
                <a:cs typeface="Helvetica Neue"/>
                <a:sym typeface="Helvetica Neue"/>
              </a:rPr>
              <a:t> A tax-free monetary benefit generally payable to survivors of Servicemembers who died while on active duty, active duty for training, inactive duty training, or to survivors of Veterans who died from their service-connected disabilities</a:t>
            </a:r>
            <a:r>
              <a:rPr lang="en-US" sz="2800">
                <a:solidFill>
                  <a:srgbClr val="212121"/>
                </a:solidFill>
                <a:latin typeface="Bitter"/>
                <a:ea typeface="Bitter"/>
                <a:cs typeface="Bitter"/>
                <a:sym typeface="Bitter"/>
              </a:rPr>
              <a:t>.</a:t>
            </a:r>
            <a:endParaRPr/>
          </a:p>
        </p:txBody>
      </p:sp>
      <p:sp>
        <p:nvSpPr>
          <p:cNvPr id="391" name="Google Shape;391;p15"/>
          <p:cNvSpPr/>
          <p:nvPr/>
        </p:nvSpPr>
        <p:spPr>
          <a:xfrm>
            <a:off x="4590661" y="6326155"/>
            <a:ext cx="2911151" cy="439203"/>
          </a:xfrm>
          <a:prstGeom prst="rect">
            <a:avLst/>
          </a:prstGeom>
          <a:solidFill>
            <a:srgbClr val="032F5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sp>
        <p:nvSpPr>
          <p:cNvPr id="396" name="Google Shape;396;p16"/>
          <p:cNvSpPr txBox="1"/>
          <p:nvPr>
            <p:ph idx="12" type="sldNum"/>
          </p:nvPr>
        </p:nvSpPr>
        <p:spPr>
          <a:xfrm>
            <a:off x="11582400" y="6400233"/>
            <a:ext cx="51284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FFFFFF"/>
                </a:solidFill>
              </a:rPr>
              <a:t>‹#›</a:t>
            </a:fld>
            <a:endParaRPr>
              <a:solidFill>
                <a:srgbClr val="FFFFFF"/>
              </a:solidFill>
            </a:endParaRPr>
          </a:p>
        </p:txBody>
      </p:sp>
      <p:sp>
        <p:nvSpPr>
          <p:cNvPr id="397" name="Google Shape;397;p16"/>
          <p:cNvSpPr txBox="1"/>
          <p:nvPr>
            <p:ph type="title"/>
          </p:nvPr>
        </p:nvSpPr>
        <p:spPr>
          <a:xfrm>
            <a:off x="0" y="-76200"/>
            <a:ext cx="12192000" cy="73152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lt1"/>
              </a:buClr>
              <a:buSzPct val="100000"/>
              <a:buFont typeface="Calibri"/>
              <a:buNone/>
            </a:pPr>
            <a:r>
              <a:rPr b="0" lang="en-US"/>
              <a:t>4. VA Educational Benefits</a:t>
            </a:r>
            <a:endParaRPr/>
          </a:p>
        </p:txBody>
      </p:sp>
      <p:sp>
        <p:nvSpPr>
          <p:cNvPr id="398" name="Google Shape;398;p16"/>
          <p:cNvSpPr txBox="1"/>
          <p:nvPr/>
        </p:nvSpPr>
        <p:spPr>
          <a:xfrm>
            <a:off x="127933" y="999016"/>
            <a:ext cx="11845304" cy="4623382"/>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3000">
                <a:solidFill>
                  <a:srgbClr val="212121"/>
                </a:solidFill>
                <a:latin typeface="Helvetica Neue"/>
                <a:ea typeface="Helvetica Neue"/>
                <a:cs typeface="Helvetica Neue"/>
                <a:sym typeface="Helvetica Neue"/>
              </a:rPr>
              <a:t>VA administers several programs through which Veterans, servicemembers, and Veterans’ survivors/dependents can </a:t>
            </a:r>
            <a:r>
              <a:rPr lang="en-US" sz="3000">
                <a:solidFill>
                  <a:srgbClr val="FF0000"/>
                </a:solidFill>
                <a:latin typeface="Helvetica Neue"/>
                <a:ea typeface="Helvetica Neue"/>
                <a:cs typeface="Helvetica Neue"/>
                <a:sym typeface="Helvetica Neue"/>
              </a:rPr>
              <a:t>pursue programs of education at various levels. </a:t>
            </a:r>
            <a:endParaRPr/>
          </a:p>
          <a:p>
            <a:pPr indent="0" lvl="0" marL="0" marR="0" rtl="0" algn="just">
              <a:spcBef>
                <a:spcPts val="0"/>
              </a:spcBef>
              <a:spcAft>
                <a:spcPts val="0"/>
              </a:spcAft>
              <a:buNone/>
            </a:pPr>
            <a:r>
              <a:rPr lang="en-US" sz="3000">
                <a:solidFill>
                  <a:srgbClr val="212121"/>
                </a:solidFill>
                <a:latin typeface="Helvetica Neue"/>
                <a:ea typeface="Helvetica Neue"/>
                <a:cs typeface="Helvetica Neue"/>
                <a:sym typeface="Helvetica Neue"/>
              </a:rPr>
              <a:t> </a:t>
            </a:r>
            <a:endParaRPr/>
          </a:p>
          <a:p>
            <a:pPr indent="-571500" lvl="0" marL="571500" marR="0" rtl="0" algn="just">
              <a:lnSpc>
                <a:spcPct val="150000"/>
              </a:lnSpc>
              <a:spcBef>
                <a:spcPts val="0"/>
              </a:spcBef>
              <a:spcAft>
                <a:spcPts val="0"/>
              </a:spcAft>
              <a:buClr>
                <a:srgbClr val="212121"/>
              </a:buClr>
              <a:buSzPts val="3000"/>
              <a:buFont typeface="Arial"/>
              <a:buChar char="•"/>
            </a:pPr>
            <a:r>
              <a:rPr b="0" i="0" lang="en-US" sz="3000">
                <a:solidFill>
                  <a:srgbClr val="212121"/>
                </a:solidFill>
                <a:latin typeface="Helvetica Neue"/>
                <a:ea typeface="Helvetica Neue"/>
                <a:cs typeface="Helvetica Neue"/>
                <a:sym typeface="Helvetica Neue"/>
              </a:rPr>
              <a:t>Post 9/11 GI Bill (Ch.33) Effective 1</a:t>
            </a:r>
            <a:r>
              <a:rPr lang="en-US" sz="3000">
                <a:solidFill>
                  <a:srgbClr val="212121"/>
                </a:solidFill>
                <a:latin typeface="Helvetica Neue"/>
                <a:ea typeface="Helvetica Neue"/>
                <a:cs typeface="Helvetica Neue"/>
                <a:sym typeface="Helvetica Neue"/>
              </a:rPr>
              <a:t>AUG2009</a:t>
            </a:r>
            <a:endParaRPr/>
          </a:p>
          <a:p>
            <a:pPr indent="-571500" lvl="0" marL="571500" marR="0" rtl="0" algn="just">
              <a:lnSpc>
                <a:spcPct val="150000"/>
              </a:lnSpc>
              <a:spcBef>
                <a:spcPts val="0"/>
              </a:spcBef>
              <a:spcAft>
                <a:spcPts val="0"/>
              </a:spcAft>
              <a:buClr>
                <a:srgbClr val="212121"/>
              </a:buClr>
              <a:buSzPts val="3000"/>
              <a:buFont typeface="Arial"/>
              <a:buChar char="•"/>
            </a:pPr>
            <a:r>
              <a:rPr b="0" i="0" lang="en-US" sz="3000">
                <a:solidFill>
                  <a:srgbClr val="212121"/>
                </a:solidFill>
                <a:latin typeface="Helvetica Neue"/>
                <a:ea typeface="Helvetica Neue"/>
                <a:cs typeface="Helvetica Neue"/>
                <a:sym typeface="Helvetica Neue"/>
              </a:rPr>
              <a:t>Montgomery GI Bill – Active Duty &amp; Reserve (Ch.30)</a:t>
            </a:r>
            <a:endParaRPr/>
          </a:p>
          <a:p>
            <a:pPr indent="-571500" lvl="0" marL="571500" marR="0" rtl="0" algn="just">
              <a:lnSpc>
                <a:spcPct val="150000"/>
              </a:lnSpc>
              <a:spcBef>
                <a:spcPts val="0"/>
              </a:spcBef>
              <a:spcAft>
                <a:spcPts val="0"/>
              </a:spcAft>
              <a:buClr>
                <a:srgbClr val="212121"/>
              </a:buClr>
              <a:buSzPts val="3000"/>
              <a:buFont typeface="Arial"/>
              <a:buChar char="•"/>
            </a:pPr>
            <a:r>
              <a:rPr lang="en-US" sz="3000">
                <a:solidFill>
                  <a:srgbClr val="212121"/>
                </a:solidFill>
                <a:latin typeface="Helvetica Neue"/>
                <a:ea typeface="Helvetica Neue"/>
                <a:cs typeface="Helvetica Neue"/>
                <a:sym typeface="Helvetica Neue"/>
              </a:rPr>
              <a:t>Survivors’ and Dependents’ Educational Assistance Program</a:t>
            </a:r>
            <a:endParaRPr/>
          </a:p>
          <a:p>
            <a:pPr indent="-571500" lvl="0" marL="571500" marR="0" rtl="0" algn="just">
              <a:lnSpc>
                <a:spcPct val="150000"/>
              </a:lnSpc>
              <a:spcBef>
                <a:spcPts val="0"/>
              </a:spcBef>
              <a:spcAft>
                <a:spcPts val="0"/>
              </a:spcAft>
              <a:buClr>
                <a:srgbClr val="212121"/>
              </a:buClr>
              <a:buSzPts val="3000"/>
              <a:buFont typeface="Arial"/>
              <a:buChar char="•"/>
            </a:pPr>
            <a:r>
              <a:rPr lang="en-US" sz="3000">
                <a:solidFill>
                  <a:srgbClr val="212121"/>
                </a:solidFill>
                <a:latin typeface="Helvetica Neue"/>
                <a:ea typeface="Helvetica Neue"/>
                <a:cs typeface="Helvetica Neue"/>
                <a:sym typeface="Helvetica Neue"/>
              </a:rPr>
              <a:t>Veterans Readiness and Employment (VR&amp;E)</a:t>
            </a:r>
            <a:endParaRPr/>
          </a:p>
        </p:txBody>
      </p:sp>
      <p:sp>
        <p:nvSpPr>
          <p:cNvPr id="399" name="Google Shape;399;p16"/>
          <p:cNvSpPr/>
          <p:nvPr/>
        </p:nvSpPr>
        <p:spPr>
          <a:xfrm>
            <a:off x="4590661" y="6326155"/>
            <a:ext cx="2911151" cy="439203"/>
          </a:xfrm>
          <a:prstGeom prst="rect">
            <a:avLst/>
          </a:prstGeom>
          <a:solidFill>
            <a:srgbClr val="032F5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sp>
        <p:nvSpPr>
          <p:cNvPr id="404" name="Google Shape;404;p17"/>
          <p:cNvSpPr txBox="1"/>
          <p:nvPr>
            <p:ph idx="12" type="sldNum"/>
          </p:nvPr>
        </p:nvSpPr>
        <p:spPr>
          <a:xfrm>
            <a:off x="11582400" y="6400233"/>
            <a:ext cx="51284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FFFFFF"/>
                </a:solidFill>
              </a:rPr>
              <a:t>‹#›</a:t>
            </a:fld>
            <a:endParaRPr>
              <a:solidFill>
                <a:srgbClr val="FFFFFF"/>
              </a:solidFill>
            </a:endParaRPr>
          </a:p>
        </p:txBody>
      </p:sp>
      <p:sp>
        <p:nvSpPr>
          <p:cNvPr id="405" name="Google Shape;405;p17"/>
          <p:cNvSpPr txBox="1"/>
          <p:nvPr>
            <p:ph type="title"/>
          </p:nvPr>
        </p:nvSpPr>
        <p:spPr>
          <a:xfrm>
            <a:off x="0" y="-76200"/>
            <a:ext cx="12192000" cy="73152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lt1"/>
              </a:buClr>
              <a:buSzPct val="100000"/>
              <a:buFont typeface="Calibri"/>
              <a:buNone/>
            </a:pPr>
            <a:r>
              <a:rPr b="0" lang="en-US"/>
              <a:t>5. Burial Benefits</a:t>
            </a:r>
            <a:endParaRPr/>
          </a:p>
        </p:txBody>
      </p:sp>
      <p:sp>
        <p:nvSpPr>
          <p:cNvPr id="406" name="Google Shape;406;p17"/>
          <p:cNvSpPr txBox="1"/>
          <p:nvPr/>
        </p:nvSpPr>
        <p:spPr>
          <a:xfrm>
            <a:off x="127933" y="1040583"/>
            <a:ext cx="11845200" cy="44790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3000">
                <a:solidFill>
                  <a:srgbClr val="212121"/>
                </a:solidFill>
                <a:latin typeface="Helvetica Neue"/>
                <a:ea typeface="Helvetica Neue"/>
                <a:cs typeface="Helvetica Neue"/>
                <a:sym typeface="Helvetica Neue"/>
              </a:rPr>
              <a:t>Veterans and spouses may be eligible for </a:t>
            </a:r>
            <a:r>
              <a:rPr lang="en-US" sz="3000">
                <a:solidFill>
                  <a:srgbClr val="FF0000"/>
                </a:solidFill>
                <a:latin typeface="Helvetica Neue"/>
                <a:ea typeface="Helvetica Neue"/>
                <a:cs typeface="Helvetica Neue"/>
                <a:sym typeface="Helvetica Neue"/>
              </a:rPr>
              <a:t>burial in a VA National Cemetery or State Cemetery</a:t>
            </a:r>
            <a:r>
              <a:rPr lang="en-US" sz="3000">
                <a:solidFill>
                  <a:srgbClr val="212121"/>
                </a:solidFill>
                <a:latin typeface="Helvetica Neue"/>
                <a:ea typeface="Helvetica Neue"/>
                <a:cs typeface="Helvetica Neue"/>
                <a:sym typeface="Helvetica Neue"/>
              </a:rPr>
              <a:t>.  Civilian Cemetery reimbursement will mirror the burial at a National or State Cemetery.</a:t>
            </a:r>
            <a:endParaRPr/>
          </a:p>
          <a:p>
            <a:pPr indent="0" lvl="0" marL="0" marR="0" rtl="0" algn="just">
              <a:spcBef>
                <a:spcPts val="0"/>
              </a:spcBef>
              <a:spcAft>
                <a:spcPts val="0"/>
              </a:spcAft>
              <a:buNone/>
            </a:pPr>
            <a:r>
              <a:rPr lang="en-US" sz="3000">
                <a:solidFill>
                  <a:srgbClr val="212121"/>
                </a:solidFill>
                <a:latin typeface="Helvetica Neue"/>
                <a:ea typeface="Helvetica Neue"/>
                <a:cs typeface="Helvetica Neue"/>
                <a:sym typeface="Helvetica Neue"/>
              </a:rPr>
              <a:t> </a:t>
            </a:r>
            <a:endParaRPr/>
          </a:p>
          <a:p>
            <a:pPr indent="-571500" lvl="0" marL="571500" marR="0" rtl="0" algn="just">
              <a:lnSpc>
                <a:spcPct val="150000"/>
              </a:lnSpc>
              <a:spcBef>
                <a:spcPts val="0"/>
              </a:spcBef>
              <a:spcAft>
                <a:spcPts val="0"/>
              </a:spcAft>
              <a:buClr>
                <a:srgbClr val="212121"/>
              </a:buClr>
              <a:buSzPts val="3000"/>
              <a:buFont typeface="Arial"/>
              <a:buChar char="•"/>
            </a:pPr>
            <a:r>
              <a:rPr lang="en-US" sz="3000">
                <a:solidFill>
                  <a:srgbClr val="212121"/>
                </a:solidFill>
                <a:latin typeface="Helvetica Neue"/>
                <a:ea typeface="Helvetica Neue"/>
                <a:cs typeface="Helvetica Neue"/>
                <a:sym typeface="Helvetica Neue"/>
              </a:rPr>
              <a:t>Transportation Cost – mortuary to cemetery</a:t>
            </a:r>
            <a:endParaRPr/>
          </a:p>
          <a:p>
            <a:pPr indent="-571500" lvl="0" marL="571500" marR="0" rtl="0" algn="just">
              <a:lnSpc>
                <a:spcPct val="150000"/>
              </a:lnSpc>
              <a:spcBef>
                <a:spcPts val="0"/>
              </a:spcBef>
              <a:spcAft>
                <a:spcPts val="0"/>
              </a:spcAft>
              <a:buClr>
                <a:srgbClr val="212121"/>
              </a:buClr>
              <a:buSzPts val="3000"/>
              <a:buFont typeface="Arial"/>
              <a:buChar char="•"/>
            </a:pPr>
            <a:r>
              <a:rPr lang="en-US" sz="3000">
                <a:solidFill>
                  <a:srgbClr val="212121"/>
                </a:solidFill>
                <a:latin typeface="Helvetica Neue"/>
                <a:ea typeface="Helvetica Neue"/>
                <a:cs typeface="Helvetica Neue"/>
                <a:sym typeface="Helvetica Neue"/>
              </a:rPr>
              <a:t>A limited $ amount for plot reimbursement</a:t>
            </a:r>
            <a:endParaRPr/>
          </a:p>
          <a:p>
            <a:pPr indent="-571500" lvl="0" marL="571500" marR="0" rtl="0" algn="just">
              <a:lnSpc>
                <a:spcPct val="150000"/>
              </a:lnSpc>
              <a:spcBef>
                <a:spcPts val="0"/>
              </a:spcBef>
              <a:spcAft>
                <a:spcPts val="0"/>
              </a:spcAft>
              <a:buClr>
                <a:srgbClr val="212121"/>
              </a:buClr>
              <a:buSzPts val="3000"/>
              <a:buFont typeface="Arial"/>
              <a:buChar char="•"/>
            </a:pPr>
            <a:r>
              <a:rPr lang="en-US" sz="3000">
                <a:solidFill>
                  <a:srgbClr val="212121"/>
                </a:solidFill>
                <a:latin typeface="Helvetica Neue"/>
                <a:ea typeface="Helvetica Neue"/>
                <a:cs typeface="Helvetica Neue"/>
                <a:sym typeface="Helvetica Neue"/>
              </a:rPr>
              <a:t>Free Headstone or Marker</a:t>
            </a:r>
            <a:endParaRPr/>
          </a:p>
          <a:p>
            <a:pPr indent="-571500" lvl="0" marL="571500" marR="0" rtl="0" algn="just">
              <a:lnSpc>
                <a:spcPct val="150000"/>
              </a:lnSpc>
              <a:spcBef>
                <a:spcPts val="0"/>
              </a:spcBef>
              <a:spcAft>
                <a:spcPts val="0"/>
              </a:spcAft>
              <a:buClr>
                <a:srgbClr val="212121"/>
              </a:buClr>
              <a:buSzPts val="3000"/>
              <a:buFont typeface="Arial"/>
              <a:buChar char="•"/>
            </a:pPr>
            <a:r>
              <a:rPr lang="en-US" sz="3000">
                <a:solidFill>
                  <a:srgbClr val="212121"/>
                </a:solidFill>
                <a:latin typeface="Helvetica Neue"/>
                <a:ea typeface="Helvetica Neue"/>
                <a:cs typeface="Helvetica Neue"/>
                <a:sym typeface="Helvetica Neue"/>
              </a:rPr>
              <a:t>Additional $ based on circumstances surrounding death</a:t>
            </a:r>
            <a:endParaRPr/>
          </a:p>
        </p:txBody>
      </p:sp>
      <p:sp>
        <p:nvSpPr>
          <p:cNvPr id="407" name="Google Shape;407;p17"/>
          <p:cNvSpPr/>
          <p:nvPr/>
        </p:nvSpPr>
        <p:spPr>
          <a:xfrm>
            <a:off x="4590661" y="6326155"/>
            <a:ext cx="2911151" cy="439203"/>
          </a:xfrm>
          <a:prstGeom prst="rect">
            <a:avLst/>
          </a:prstGeom>
          <a:solidFill>
            <a:srgbClr val="032F5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sp>
        <p:nvSpPr>
          <p:cNvPr id="412" name="Google Shape;412;p18"/>
          <p:cNvSpPr txBox="1"/>
          <p:nvPr>
            <p:ph idx="12" type="sldNum"/>
          </p:nvPr>
        </p:nvSpPr>
        <p:spPr>
          <a:xfrm>
            <a:off x="11582400" y="6400233"/>
            <a:ext cx="51284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FFFFFF"/>
                </a:solidFill>
              </a:rPr>
              <a:t>‹#›</a:t>
            </a:fld>
            <a:endParaRPr>
              <a:solidFill>
                <a:srgbClr val="FFFFFF"/>
              </a:solidFill>
            </a:endParaRPr>
          </a:p>
        </p:txBody>
      </p:sp>
      <p:sp>
        <p:nvSpPr>
          <p:cNvPr id="413" name="Google Shape;413;p18"/>
          <p:cNvSpPr txBox="1"/>
          <p:nvPr>
            <p:ph type="title"/>
          </p:nvPr>
        </p:nvSpPr>
        <p:spPr>
          <a:xfrm>
            <a:off x="0" y="-76200"/>
            <a:ext cx="12192000" cy="73152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lt1"/>
              </a:buClr>
              <a:buSzPct val="100000"/>
              <a:buFont typeface="Calibri"/>
              <a:buNone/>
            </a:pPr>
            <a:r>
              <a:rPr b="0" lang="en-US"/>
              <a:t>How you can help Veterans</a:t>
            </a:r>
            <a:endParaRPr/>
          </a:p>
        </p:txBody>
      </p:sp>
      <p:sp>
        <p:nvSpPr>
          <p:cNvPr id="414" name="Google Shape;414;p18"/>
          <p:cNvSpPr/>
          <p:nvPr/>
        </p:nvSpPr>
        <p:spPr>
          <a:xfrm>
            <a:off x="4590661" y="6326155"/>
            <a:ext cx="2911151" cy="439203"/>
          </a:xfrm>
          <a:prstGeom prst="rect">
            <a:avLst/>
          </a:prstGeom>
          <a:solidFill>
            <a:srgbClr val="032F5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latin typeface="Calibri"/>
              <a:ea typeface="Calibri"/>
              <a:cs typeface="Calibri"/>
              <a:sym typeface="Calibri"/>
            </a:endParaRPr>
          </a:p>
        </p:txBody>
      </p:sp>
      <p:sp>
        <p:nvSpPr>
          <p:cNvPr id="415" name="Google Shape;415;p18"/>
          <p:cNvSpPr txBox="1"/>
          <p:nvPr/>
        </p:nvSpPr>
        <p:spPr>
          <a:xfrm>
            <a:off x="674925" y="1072261"/>
            <a:ext cx="10742700" cy="5725800"/>
          </a:xfrm>
          <a:prstGeom prst="rect">
            <a:avLst/>
          </a:prstGeom>
          <a:noFill/>
          <a:ln>
            <a:noFill/>
          </a:ln>
        </p:spPr>
        <p:txBody>
          <a:bodyPr anchorCtr="0" anchor="t" bIns="45700" lIns="91425" spcFirstLastPara="1" rIns="91425" wrap="square" tIns="45700">
            <a:spAutoFit/>
          </a:bodyPr>
          <a:lstStyle/>
          <a:p>
            <a:pPr indent="-546100" lvl="0" marL="514350" marR="0" rtl="0" algn="l">
              <a:spcBef>
                <a:spcPts val="0"/>
              </a:spcBef>
              <a:spcAft>
                <a:spcPts val="0"/>
              </a:spcAft>
              <a:buClr>
                <a:schemeClr val="dk1"/>
              </a:buClr>
              <a:buSzPts val="3700"/>
              <a:buFont typeface="Calibri"/>
              <a:buAutoNum type="arabicPeriod"/>
            </a:pPr>
            <a:r>
              <a:rPr lang="en-US" sz="3700">
                <a:solidFill>
                  <a:schemeClr val="dk1"/>
                </a:solidFill>
                <a:latin typeface="Calibri"/>
                <a:ea typeface="Calibri"/>
                <a:cs typeface="Calibri"/>
                <a:sym typeface="Calibri"/>
              </a:rPr>
              <a:t>Encourage </a:t>
            </a:r>
            <a:r>
              <a:rPr lang="en-US" sz="3700">
                <a:solidFill>
                  <a:schemeClr val="dk1"/>
                </a:solidFill>
                <a:latin typeface="Calibri"/>
                <a:ea typeface="Calibri"/>
                <a:cs typeface="Calibri"/>
                <a:sym typeface="Calibri"/>
              </a:rPr>
              <a:t>Veterans to apply for and use their benefits</a:t>
            </a:r>
            <a:endParaRPr sz="1900"/>
          </a:p>
          <a:p>
            <a:pPr indent="-311150" lvl="0" marL="514350" marR="0" rtl="0" algn="l">
              <a:spcBef>
                <a:spcPts val="0"/>
              </a:spcBef>
              <a:spcAft>
                <a:spcPts val="0"/>
              </a:spcAft>
              <a:buClr>
                <a:schemeClr val="dk1"/>
              </a:buClr>
              <a:buSzPts val="3200"/>
              <a:buFont typeface="Calibri"/>
              <a:buNone/>
            </a:pPr>
            <a:r>
              <a:t/>
            </a:r>
            <a:endParaRPr sz="3400">
              <a:solidFill>
                <a:schemeClr val="dk1"/>
              </a:solidFill>
              <a:latin typeface="Calibri"/>
              <a:ea typeface="Calibri"/>
              <a:cs typeface="Calibri"/>
              <a:sym typeface="Calibri"/>
            </a:endParaRPr>
          </a:p>
          <a:p>
            <a:pPr indent="-552450" lvl="0" marL="514350" marR="0" rtl="0" algn="l">
              <a:spcBef>
                <a:spcPts val="0"/>
              </a:spcBef>
              <a:spcAft>
                <a:spcPts val="0"/>
              </a:spcAft>
              <a:buClr>
                <a:schemeClr val="dk1"/>
              </a:buClr>
              <a:buSzPts val="3800"/>
              <a:buFont typeface="Calibri"/>
              <a:buAutoNum type="arabicPeriod"/>
            </a:pPr>
            <a:r>
              <a:rPr lang="en-US" sz="3800">
                <a:solidFill>
                  <a:schemeClr val="dk1"/>
                </a:solidFill>
                <a:latin typeface="Calibri"/>
                <a:ea typeface="Calibri"/>
                <a:cs typeface="Calibri"/>
                <a:sym typeface="Calibri"/>
              </a:rPr>
              <a:t>Volunteer to drive Veterans to </a:t>
            </a:r>
            <a:r>
              <a:rPr lang="en-US" sz="3800">
                <a:solidFill>
                  <a:schemeClr val="dk1"/>
                </a:solidFill>
                <a:latin typeface="Calibri"/>
                <a:ea typeface="Calibri"/>
                <a:cs typeface="Calibri"/>
                <a:sym typeface="Calibri"/>
              </a:rPr>
              <a:t>their</a:t>
            </a:r>
            <a:r>
              <a:rPr lang="en-US" sz="3800">
                <a:solidFill>
                  <a:schemeClr val="dk1"/>
                </a:solidFill>
                <a:latin typeface="Calibri"/>
                <a:ea typeface="Calibri"/>
                <a:cs typeface="Calibri"/>
                <a:sym typeface="Calibri"/>
              </a:rPr>
              <a:t> VA medical appointments through the Chaffee County VSO office</a:t>
            </a:r>
            <a:endParaRPr sz="2000"/>
          </a:p>
          <a:p>
            <a:pPr indent="-311150" lvl="0" marL="514350" marR="0" rtl="0" algn="l">
              <a:spcBef>
                <a:spcPts val="0"/>
              </a:spcBef>
              <a:spcAft>
                <a:spcPts val="0"/>
              </a:spcAft>
              <a:buClr>
                <a:schemeClr val="dk1"/>
              </a:buClr>
              <a:buSzPts val="3200"/>
              <a:buFont typeface="Calibri"/>
              <a:buNone/>
            </a:pPr>
            <a:r>
              <a:t/>
            </a:r>
            <a:endParaRPr sz="3800">
              <a:solidFill>
                <a:schemeClr val="dk1"/>
              </a:solidFill>
              <a:latin typeface="Calibri"/>
              <a:ea typeface="Calibri"/>
              <a:cs typeface="Calibri"/>
              <a:sym typeface="Calibri"/>
            </a:endParaRPr>
          </a:p>
          <a:p>
            <a:pPr indent="-552450" lvl="0" marL="514350" marR="0" rtl="0" algn="l">
              <a:spcBef>
                <a:spcPts val="0"/>
              </a:spcBef>
              <a:spcAft>
                <a:spcPts val="0"/>
              </a:spcAft>
              <a:buClr>
                <a:schemeClr val="dk1"/>
              </a:buClr>
              <a:buSzPts val="3800"/>
              <a:buFont typeface="Calibri"/>
              <a:buAutoNum type="arabicPeriod"/>
            </a:pPr>
            <a:r>
              <a:rPr lang="en-US" sz="3800">
                <a:solidFill>
                  <a:schemeClr val="dk1"/>
                </a:solidFill>
                <a:latin typeface="Calibri"/>
                <a:ea typeface="Calibri"/>
                <a:cs typeface="Calibri"/>
                <a:sym typeface="Calibri"/>
              </a:rPr>
              <a:t>Vote for candidates who support Veterans</a:t>
            </a:r>
            <a:endParaRPr sz="2000"/>
          </a:p>
          <a:p>
            <a:pPr indent="-311150" lvl="0" marL="514350" marR="0" rtl="0" algn="l">
              <a:spcBef>
                <a:spcPts val="0"/>
              </a:spcBef>
              <a:spcAft>
                <a:spcPts val="0"/>
              </a:spcAft>
              <a:buClr>
                <a:schemeClr val="dk1"/>
              </a:buClr>
              <a:buSzPts val="3200"/>
              <a:buFont typeface="Calibri"/>
              <a:buNone/>
            </a:pPr>
            <a:r>
              <a:t/>
            </a:r>
            <a:endParaRPr sz="3600">
              <a:solidFill>
                <a:schemeClr val="dk1"/>
              </a:solidFill>
              <a:latin typeface="Calibri"/>
              <a:ea typeface="Calibri"/>
              <a:cs typeface="Calibri"/>
              <a:sym typeface="Calibri"/>
            </a:endParaRPr>
          </a:p>
          <a:p>
            <a:pPr indent="-311150" lvl="0" marL="514350" marR="0" rtl="0" algn="l">
              <a:spcBef>
                <a:spcPts val="0"/>
              </a:spcBef>
              <a:spcAft>
                <a:spcPts val="0"/>
              </a:spcAft>
              <a:buClr>
                <a:schemeClr val="dk1"/>
              </a:buClr>
              <a:buSzPts val="3200"/>
              <a:buFont typeface="Calibri"/>
              <a:buNone/>
            </a:pPr>
            <a:r>
              <a:t/>
            </a:r>
            <a:endParaRPr sz="3200">
              <a:solidFill>
                <a:schemeClr val="dk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9" name="Shape 419"/>
        <p:cNvGrpSpPr/>
        <p:nvPr/>
      </p:nvGrpSpPr>
      <p:grpSpPr>
        <a:xfrm>
          <a:off x="0" y="0"/>
          <a:ext cx="0" cy="0"/>
          <a:chOff x="0" y="0"/>
          <a:chExt cx="0" cy="0"/>
        </a:xfrm>
      </p:grpSpPr>
      <p:sp>
        <p:nvSpPr>
          <p:cNvPr id="420" name="Google Shape;420;p19"/>
          <p:cNvSpPr txBox="1"/>
          <p:nvPr>
            <p:ph type="title"/>
          </p:nvPr>
        </p:nvSpPr>
        <p:spPr>
          <a:xfrm>
            <a:off x="609600" y="4295"/>
            <a:ext cx="10972800" cy="93396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lt1"/>
              </a:buClr>
              <a:buSzPts val="4400"/>
              <a:buFont typeface="Open Sans"/>
              <a:buNone/>
            </a:pPr>
            <a:r>
              <a:rPr lang="en-US"/>
              <a:t>Chaffee County VSO - Questions???</a:t>
            </a:r>
            <a:endParaRPr/>
          </a:p>
        </p:txBody>
      </p:sp>
      <p:sp>
        <p:nvSpPr>
          <p:cNvPr id="421" name="Google Shape;421;p19"/>
          <p:cNvSpPr txBox="1"/>
          <p:nvPr>
            <p:ph idx="1" type="body"/>
          </p:nvPr>
        </p:nvSpPr>
        <p:spPr>
          <a:xfrm>
            <a:off x="188750" y="1287475"/>
            <a:ext cx="11393700" cy="48699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dk2"/>
              </a:buClr>
              <a:buSzPts val="3600"/>
              <a:buNone/>
            </a:pPr>
            <a:r>
              <a:rPr lang="en-US" sz="4600">
                <a:solidFill>
                  <a:schemeClr val="dk2"/>
                </a:solidFill>
              </a:rPr>
              <a:t>Leisl Hammond 719-239-4678</a:t>
            </a:r>
            <a:endParaRPr sz="4200"/>
          </a:p>
          <a:p>
            <a:pPr indent="0" lvl="0" marL="0" rtl="0" algn="l">
              <a:spcBef>
                <a:spcPts val="200"/>
              </a:spcBef>
              <a:spcAft>
                <a:spcPts val="0"/>
              </a:spcAft>
              <a:buClr>
                <a:schemeClr val="dk1"/>
              </a:buClr>
              <a:buSzPts val="1000"/>
              <a:buNone/>
            </a:pPr>
            <a:r>
              <a:t/>
            </a:r>
            <a:endParaRPr sz="1000">
              <a:solidFill>
                <a:schemeClr val="dk2"/>
              </a:solidFill>
            </a:endParaRPr>
          </a:p>
          <a:p>
            <a:pPr indent="0" lvl="0" marL="0" rtl="0" algn="l">
              <a:spcBef>
                <a:spcPts val="560"/>
              </a:spcBef>
              <a:spcAft>
                <a:spcPts val="0"/>
              </a:spcAft>
              <a:buClr>
                <a:srgbClr val="002060"/>
              </a:buClr>
              <a:buSzPts val="2800"/>
              <a:buNone/>
            </a:pPr>
            <a:r>
              <a:rPr lang="en-US">
                <a:solidFill>
                  <a:srgbClr val="002060"/>
                </a:solidFill>
                <a:latin typeface="Arial"/>
                <a:ea typeface="Arial"/>
                <a:cs typeface="Arial"/>
                <a:sym typeface="Arial"/>
              </a:rPr>
              <a:t>448 E. 1</a:t>
            </a:r>
            <a:r>
              <a:rPr baseline="30000" lang="en-US">
                <a:solidFill>
                  <a:srgbClr val="002060"/>
                </a:solidFill>
                <a:latin typeface="Arial"/>
                <a:ea typeface="Arial"/>
                <a:cs typeface="Arial"/>
                <a:sym typeface="Arial"/>
              </a:rPr>
              <a:t>st</a:t>
            </a:r>
            <a:r>
              <a:rPr lang="en-US">
                <a:solidFill>
                  <a:srgbClr val="002060"/>
                </a:solidFill>
                <a:latin typeface="Arial"/>
                <a:ea typeface="Arial"/>
                <a:cs typeface="Arial"/>
                <a:sym typeface="Arial"/>
              </a:rPr>
              <a:t> Street Room 134 (Touber Building) Salida</a:t>
            </a:r>
            <a:endParaRPr sz="3600"/>
          </a:p>
          <a:p>
            <a:pPr indent="0" lvl="0" marL="0" rtl="0" algn="ctr">
              <a:spcBef>
                <a:spcPts val="560"/>
              </a:spcBef>
              <a:spcAft>
                <a:spcPts val="0"/>
              </a:spcAft>
              <a:buClr>
                <a:srgbClr val="002060"/>
              </a:buClr>
              <a:buSzPts val="2800"/>
              <a:buNone/>
            </a:pPr>
            <a:r>
              <a:rPr lang="en-US" u="sng">
                <a:solidFill>
                  <a:srgbClr val="002060"/>
                </a:solidFill>
                <a:latin typeface="Arial"/>
                <a:ea typeface="Arial"/>
                <a:cs typeface="Arial"/>
                <a:sym typeface="Arial"/>
                <a:hlinkClick r:id="rId3">
                  <a:extLst>
                    <a:ext uri="{A12FA001-AC4F-418D-AE19-62706E023703}">
                      <ahyp:hlinkClr val="tx"/>
                    </a:ext>
                  </a:extLst>
                </a:hlinkClick>
              </a:rPr>
              <a:t>vso@chaffeecounty.org</a:t>
            </a:r>
            <a:r>
              <a:rPr lang="en-US">
                <a:solidFill>
                  <a:srgbClr val="002060"/>
                </a:solidFill>
                <a:latin typeface="Arial"/>
                <a:ea typeface="Arial"/>
                <a:cs typeface="Arial"/>
                <a:sym typeface="Arial"/>
              </a:rPr>
              <a:t>	</a:t>
            </a:r>
            <a:endParaRPr sz="2800">
              <a:solidFill>
                <a:srgbClr val="002060"/>
              </a:solidFill>
              <a:latin typeface="Arial"/>
              <a:ea typeface="Arial"/>
              <a:cs typeface="Arial"/>
              <a:sym typeface="Arial"/>
            </a:endParaRPr>
          </a:p>
          <a:p>
            <a:pPr indent="0" lvl="0" marL="0" rtl="0" algn="ctr">
              <a:spcBef>
                <a:spcPts val="560"/>
              </a:spcBef>
              <a:spcAft>
                <a:spcPts val="0"/>
              </a:spcAft>
              <a:buClr>
                <a:srgbClr val="002060"/>
              </a:buClr>
              <a:buSzPts val="2800"/>
              <a:buNone/>
            </a:pPr>
            <a:r>
              <a:t/>
            </a:r>
            <a:endParaRPr sz="2800">
              <a:solidFill>
                <a:srgbClr val="002060"/>
              </a:solidFill>
              <a:latin typeface="Arial"/>
              <a:ea typeface="Arial"/>
              <a:cs typeface="Arial"/>
              <a:sym typeface="Arial"/>
            </a:endParaRPr>
          </a:p>
          <a:p>
            <a:pPr indent="0" lvl="0" marL="0" rtl="0" algn="l">
              <a:spcBef>
                <a:spcPts val="520"/>
              </a:spcBef>
              <a:spcAft>
                <a:spcPts val="0"/>
              </a:spcAft>
              <a:buClr>
                <a:srgbClr val="002060"/>
              </a:buClr>
              <a:buSzPts val="2600"/>
              <a:buNone/>
            </a:pPr>
            <a:r>
              <a:rPr lang="en-US" sz="3000">
                <a:solidFill>
                  <a:srgbClr val="002060"/>
                </a:solidFill>
                <a:latin typeface="Arial"/>
                <a:ea typeface="Arial"/>
                <a:cs typeface="Arial"/>
                <a:sym typeface="Arial"/>
              </a:rPr>
              <a:t>VSO Office Hours by Appointment</a:t>
            </a:r>
            <a:endParaRPr sz="3000">
              <a:solidFill>
                <a:srgbClr val="002060"/>
              </a:solidFill>
              <a:latin typeface="Arial"/>
              <a:ea typeface="Arial"/>
              <a:cs typeface="Arial"/>
              <a:sym typeface="Arial"/>
            </a:endParaRPr>
          </a:p>
          <a:p>
            <a:pPr indent="0" lvl="0" marL="0" rtl="0" algn="l">
              <a:spcBef>
                <a:spcPts val="520"/>
              </a:spcBef>
              <a:spcAft>
                <a:spcPts val="0"/>
              </a:spcAft>
              <a:buClr>
                <a:srgbClr val="002060"/>
              </a:buClr>
              <a:buSzPts val="2600"/>
              <a:buNone/>
            </a:pPr>
            <a:r>
              <a:rPr lang="en-US" sz="3000">
                <a:solidFill>
                  <a:srgbClr val="002060"/>
                </a:solidFill>
                <a:latin typeface="Arial"/>
                <a:ea typeface="Arial"/>
                <a:cs typeface="Arial"/>
                <a:sym typeface="Arial"/>
              </a:rPr>
              <a:t>Monday - Saturday as needed based on Veterans’ availability</a:t>
            </a:r>
            <a:endParaRPr sz="3600"/>
          </a:p>
          <a:p>
            <a:pPr indent="0" lvl="0" marL="0" rtl="0" algn="l">
              <a:spcBef>
                <a:spcPts val="240"/>
              </a:spcBef>
              <a:spcAft>
                <a:spcPts val="0"/>
              </a:spcAft>
              <a:buClr>
                <a:schemeClr val="dk1"/>
              </a:buClr>
              <a:buSzPts val="1200"/>
              <a:buNone/>
            </a:pPr>
            <a:r>
              <a:t/>
            </a:r>
            <a:endParaRPr sz="1600">
              <a:solidFill>
                <a:srgbClr val="002060"/>
              </a:solidFill>
              <a:latin typeface="Arial"/>
              <a:ea typeface="Arial"/>
              <a:cs typeface="Arial"/>
              <a:sym typeface="Arial"/>
            </a:endParaRPr>
          </a:p>
          <a:p>
            <a:pPr indent="0" lvl="0" marL="0" rtl="0" algn="l">
              <a:spcBef>
                <a:spcPts val="600"/>
              </a:spcBef>
              <a:spcAft>
                <a:spcPts val="0"/>
              </a:spcAft>
              <a:buClr>
                <a:schemeClr val="dk2"/>
              </a:buClr>
              <a:buSzPts val="3000"/>
              <a:buNone/>
            </a:pPr>
            <a:r>
              <a:rPr lang="en-US" sz="3400">
                <a:solidFill>
                  <a:schemeClr val="dk2"/>
                </a:solidFill>
              </a:rPr>
              <a:t>Additional Information: </a:t>
            </a:r>
            <a:r>
              <a:rPr lang="en-US" sz="3000">
                <a:solidFill>
                  <a:srgbClr val="002060"/>
                </a:solidFill>
                <a:latin typeface="Arial"/>
                <a:ea typeface="Arial"/>
                <a:cs typeface="Arial"/>
                <a:sym typeface="Arial"/>
              </a:rPr>
              <a:t>www.va.gov</a:t>
            </a:r>
            <a:endParaRPr sz="3700">
              <a:solidFill>
                <a:srgbClr val="2298D5"/>
              </a:solidFill>
            </a:endParaRPr>
          </a:p>
        </p:txBody>
      </p:sp>
      <p:sp>
        <p:nvSpPr>
          <p:cNvPr id="422" name="Google Shape;422;p19"/>
          <p:cNvSpPr txBox="1"/>
          <p:nvPr>
            <p:ph idx="12" type="sldNum"/>
          </p:nvPr>
        </p:nvSpPr>
        <p:spPr>
          <a:xfrm>
            <a:off x="9250441" y="6400141"/>
            <a:ext cx="28448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FFFFFF"/>
                </a:solidFill>
                <a:latin typeface="Calibri"/>
                <a:ea typeface="Calibri"/>
                <a:cs typeface="Calibri"/>
                <a:sym typeface="Calibri"/>
              </a:rPr>
              <a:t>‹#›</a:t>
            </a:fld>
            <a:endParaRPr>
              <a:solidFill>
                <a:srgbClr val="FFFFFF"/>
              </a:solidFill>
              <a:latin typeface="Calibri"/>
              <a:ea typeface="Calibri"/>
              <a:cs typeface="Calibri"/>
              <a:sym typeface="Calibri"/>
            </a:endParaRPr>
          </a:p>
        </p:txBody>
      </p:sp>
      <p:grpSp>
        <p:nvGrpSpPr>
          <p:cNvPr id="423" name="Google Shape;423;p19"/>
          <p:cNvGrpSpPr/>
          <p:nvPr/>
        </p:nvGrpSpPr>
        <p:grpSpPr>
          <a:xfrm>
            <a:off x="609600" y="6126166"/>
            <a:ext cx="5486400" cy="655796"/>
            <a:chOff x="304800" y="6189504"/>
            <a:chExt cx="5486400" cy="655796"/>
          </a:xfrm>
        </p:grpSpPr>
        <p:pic>
          <p:nvPicPr>
            <p:cNvPr id="424" name="Google Shape;424;p19"/>
            <p:cNvPicPr preferRelativeResize="0"/>
            <p:nvPr/>
          </p:nvPicPr>
          <p:blipFill rotWithShape="1">
            <a:blip r:embed="rId4">
              <a:alphaModFix/>
            </a:blip>
            <a:srcRect b="0" l="0" r="0" t="0"/>
            <a:stretch/>
          </p:blipFill>
          <p:spPr>
            <a:xfrm>
              <a:off x="304800" y="6189504"/>
              <a:ext cx="2057400" cy="655796"/>
            </a:xfrm>
            <a:prstGeom prst="rect">
              <a:avLst/>
            </a:prstGeom>
            <a:noFill/>
            <a:ln>
              <a:noFill/>
            </a:ln>
          </p:spPr>
        </p:pic>
        <p:sp>
          <p:nvSpPr>
            <p:cNvPr id="425" name="Google Shape;425;p19"/>
            <p:cNvSpPr txBox="1"/>
            <p:nvPr/>
          </p:nvSpPr>
          <p:spPr>
            <a:xfrm>
              <a:off x="2819400" y="6332736"/>
              <a:ext cx="29718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cap="small">
                  <a:solidFill>
                    <a:srgbClr val="FFFFFF"/>
                  </a:solidFill>
                  <a:latin typeface="Calibri"/>
                  <a:ea typeface="Calibri"/>
                  <a:cs typeface="Calibri"/>
                  <a:sym typeface="Calibri"/>
                </a:rPr>
                <a:t>Appeals Management Office</a:t>
              </a:r>
              <a:endParaRPr sz="1800">
                <a:solidFill>
                  <a:srgbClr val="FFFFFF"/>
                </a:solidFill>
                <a:latin typeface="Calibri"/>
                <a:ea typeface="Calibri"/>
                <a:cs typeface="Calibri"/>
                <a:sym typeface="Calibri"/>
              </a:endParaRPr>
            </a:p>
          </p:txBody>
        </p:sp>
      </p:grpSp>
      <p:pic>
        <p:nvPicPr>
          <p:cNvPr id="426" name="Google Shape;426;p19"/>
          <p:cNvPicPr preferRelativeResize="0"/>
          <p:nvPr/>
        </p:nvPicPr>
        <p:blipFill>
          <a:blip r:embed="rId5">
            <a:alphaModFix/>
          </a:blip>
          <a:stretch>
            <a:fillRect/>
          </a:stretch>
        </p:blipFill>
        <p:spPr>
          <a:xfrm>
            <a:off x="9996575" y="1166850"/>
            <a:ext cx="2098675" cy="177352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g3130c669e4f_0_4"/>
          <p:cNvSpPr txBox="1"/>
          <p:nvPr>
            <p:ph idx="12" type="sldNum"/>
          </p:nvPr>
        </p:nvSpPr>
        <p:spPr>
          <a:xfrm>
            <a:off x="11582400" y="6400233"/>
            <a:ext cx="5127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222" name="Google Shape;222;g3130c669e4f_0_4"/>
          <p:cNvSpPr txBox="1"/>
          <p:nvPr>
            <p:ph type="title"/>
          </p:nvPr>
        </p:nvSpPr>
        <p:spPr>
          <a:xfrm>
            <a:off x="0" y="-76200"/>
            <a:ext cx="12192000" cy="731400"/>
          </a:xfrm>
          <a:prstGeom prst="rect">
            <a:avLst/>
          </a:prstGeom>
        </p:spPr>
        <p:txBody>
          <a:bodyPr anchorCtr="0" anchor="ctr" bIns="45700" lIns="91425" spcFirstLastPara="1" rIns="91425" wrap="square" tIns="45700">
            <a:normAutofit fontScale="90000"/>
          </a:bodyPr>
          <a:lstStyle/>
          <a:p>
            <a:pPr indent="0" lvl="0" marL="0" rtl="0" algn="ctr">
              <a:spcBef>
                <a:spcPts val="0"/>
              </a:spcBef>
              <a:spcAft>
                <a:spcPts val="0"/>
              </a:spcAft>
              <a:buNone/>
            </a:pPr>
            <a:r>
              <a:rPr lang="en-US"/>
              <a:t>Roy Williams Foundation Estabished 2021</a:t>
            </a:r>
            <a:endParaRPr/>
          </a:p>
        </p:txBody>
      </p:sp>
      <p:pic>
        <p:nvPicPr>
          <p:cNvPr id="223" name="Google Shape;223;g3130c669e4f_0_4"/>
          <p:cNvPicPr preferRelativeResize="0"/>
          <p:nvPr/>
        </p:nvPicPr>
        <p:blipFill>
          <a:blip r:embed="rId3">
            <a:alphaModFix/>
          </a:blip>
          <a:stretch>
            <a:fillRect/>
          </a:stretch>
        </p:blipFill>
        <p:spPr>
          <a:xfrm>
            <a:off x="1817625" y="807600"/>
            <a:ext cx="8147800" cy="52639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g313023f2961_0_12"/>
          <p:cNvSpPr txBox="1"/>
          <p:nvPr>
            <p:ph idx="12" type="sldNum"/>
          </p:nvPr>
        </p:nvSpPr>
        <p:spPr>
          <a:xfrm>
            <a:off x="11582400" y="6400233"/>
            <a:ext cx="5127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FFFFFF"/>
                </a:solidFill>
              </a:rPr>
              <a:t>‹#›</a:t>
            </a:fld>
            <a:endParaRPr>
              <a:solidFill>
                <a:srgbClr val="FFFFFF"/>
              </a:solidFill>
            </a:endParaRPr>
          </a:p>
        </p:txBody>
      </p:sp>
      <p:sp>
        <p:nvSpPr>
          <p:cNvPr id="230" name="Google Shape;230;g313023f2961_0_12"/>
          <p:cNvSpPr txBox="1"/>
          <p:nvPr>
            <p:ph type="title"/>
          </p:nvPr>
        </p:nvSpPr>
        <p:spPr>
          <a:xfrm>
            <a:off x="0" y="-76200"/>
            <a:ext cx="12192000" cy="7314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lt1"/>
              </a:buClr>
              <a:buSzPct val="100000"/>
              <a:buFont typeface="Calibri"/>
              <a:buNone/>
            </a:pPr>
            <a:r>
              <a:rPr lang="en-US"/>
              <a:t>Roy Williams Foundation</a:t>
            </a:r>
            <a:endParaRPr/>
          </a:p>
        </p:txBody>
      </p:sp>
      <p:sp>
        <p:nvSpPr>
          <p:cNvPr id="231" name="Google Shape;231;g313023f2961_0_12"/>
          <p:cNvSpPr/>
          <p:nvPr/>
        </p:nvSpPr>
        <p:spPr>
          <a:xfrm>
            <a:off x="4394200" y="6261100"/>
            <a:ext cx="3022500" cy="571500"/>
          </a:xfrm>
          <a:prstGeom prst="rect">
            <a:avLst/>
          </a:prstGeom>
          <a:solidFill>
            <a:srgbClr val="032F55"/>
          </a:solidFill>
          <a:ln>
            <a:noFill/>
          </a:ln>
          <a:effectLst>
            <a:outerShdw blurRad="40000" rotWithShape="0" dir="5400000" dist="23000">
              <a:srgbClr val="000000">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2" name="Google Shape;232;g313023f2961_0_12"/>
          <p:cNvSpPr txBox="1"/>
          <p:nvPr/>
        </p:nvSpPr>
        <p:spPr>
          <a:xfrm>
            <a:off x="220200" y="836100"/>
            <a:ext cx="6952500" cy="5179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950">
                <a:solidFill>
                  <a:schemeClr val="dk1"/>
                </a:solidFill>
                <a:highlight>
                  <a:srgbClr val="FFFFFF"/>
                </a:highlight>
                <a:latin typeface="Times New Roman"/>
                <a:ea typeface="Times New Roman"/>
                <a:cs typeface="Times New Roman"/>
                <a:sym typeface="Times New Roman"/>
              </a:rPr>
              <a:t>Roy Williams lived in Poncha Springs and served as a Sheriff’s Deputy.  Prior to his arrival in Chaffee County, Roy was a Soldier in the United States Army. He completed combat tours in Iraq and Afghanistan. In January 2018, he began his career in law enforcement with the Chaffee County Sheriff’s Office serving honorably until his death on 5 November 2019.  According to the Sheriff’s Office, he was well respected by both his peers and his command.</a:t>
            </a:r>
            <a:endParaRPr sz="3000">
              <a:latin typeface="Times New Roman"/>
              <a:ea typeface="Times New Roman"/>
              <a:cs typeface="Times New Roman"/>
              <a:sym typeface="Times New Roman"/>
            </a:endParaRPr>
          </a:p>
        </p:txBody>
      </p:sp>
      <p:pic>
        <p:nvPicPr>
          <p:cNvPr id="233" name="Google Shape;233;g313023f2961_0_12"/>
          <p:cNvPicPr preferRelativeResize="0"/>
          <p:nvPr/>
        </p:nvPicPr>
        <p:blipFill>
          <a:blip r:embed="rId3">
            <a:alphaModFix/>
          </a:blip>
          <a:stretch>
            <a:fillRect/>
          </a:stretch>
        </p:blipFill>
        <p:spPr>
          <a:xfrm>
            <a:off x="7427100" y="655200"/>
            <a:ext cx="4719774" cy="560589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g313023f2961_0_4"/>
          <p:cNvSpPr txBox="1"/>
          <p:nvPr>
            <p:ph idx="12" type="sldNum"/>
          </p:nvPr>
        </p:nvSpPr>
        <p:spPr>
          <a:xfrm>
            <a:off x="11582400" y="6400233"/>
            <a:ext cx="5127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FFFFFF"/>
                </a:solidFill>
              </a:rPr>
              <a:t>‹#›</a:t>
            </a:fld>
            <a:endParaRPr>
              <a:solidFill>
                <a:srgbClr val="FFFFFF"/>
              </a:solidFill>
            </a:endParaRPr>
          </a:p>
        </p:txBody>
      </p:sp>
      <p:sp>
        <p:nvSpPr>
          <p:cNvPr id="240" name="Google Shape;240;g313023f2961_0_4"/>
          <p:cNvSpPr txBox="1"/>
          <p:nvPr>
            <p:ph type="title"/>
          </p:nvPr>
        </p:nvSpPr>
        <p:spPr>
          <a:xfrm>
            <a:off x="0" y="-76200"/>
            <a:ext cx="12192000" cy="7314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lt1"/>
              </a:buClr>
              <a:buSzPct val="100000"/>
              <a:buFont typeface="Calibri"/>
              <a:buNone/>
            </a:pPr>
            <a:r>
              <a:rPr lang="en-US"/>
              <a:t>Roy Williams Foundation</a:t>
            </a:r>
            <a:endParaRPr/>
          </a:p>
        </p:txBody>
      </p:sp>
      <p:sp>
        <p:nvSpPr>
          <p:cNvPr id="241" name="Google Shape;241;g313023f2961_0_4"/>
          <p:cNvSpPr/>
          <p:nvPr/>
        </p:nvSpPr>
        <p:spPr>
          <a:xfrm>
            <a:off x="4394200" y="6261100"/>
            <a:ext cx="3022500" cy="571500"/>
          </a:xfrm>
          <a:prstGeom prst="rect">
            <a:avLst/>
          </a:prstGeom>
          <a:solidFill>
            <a:srgbClr val="032F55"/>
          </a:solidFill>
          <a:ln>
            <a:noFill/>
          </a:ln>
          <a:effectLst>
            <a:outerShdw blurRad="40000" rotWithShape="0" dir="5400000" dist="23000">
              <a:srgbClr val="000000">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42" name="Google Shape;242;g313023f2961_0_4"/>
          <p:cNvPicPr preferRelativeResize="0"/>
          <p:nvPr/>
        </p:nvPicPr>
        <p:blipFill rotWithShape="1">
          <a:blip r:embed="rId3">
            <a:alphaModFix/>
          </a:blip>
          <a:srcRect b="0" l="4677" r="4677" t="0"/>
          <a:stretch/>
        </p:blipFill>
        <p:spPr>
          <a:xfrm>
            <a:off x="2736900" y="655325"/>
            <a:ext cx="6574876" cy="551092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2"/>
          <p:cNvSpPr txBox="1"/>
          <p:nvPr>
            <p:ph idx="12" type="sldNum"/>
          </p:nvPr>
        </p:nvSpPr>
        <p:spPr>
          <a:xfrm>
            <a:off x="11582400" y="6400233"/>
            <a:ext cx="51284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FFFFFF"/>
                </a:solidFill>
              </a:rPr>
              <a:t>‹#›</a:t>
            </a:fld>
            <a:endParaRPr>
              <a:solidFill>
                <a:srgbClr val="FFFFFF"/>
              </a:solidFill>
            </a:endParaRPr>
          </a:p>
        </p:txBody>
      </p:sp>
      <p:sp>
        <p:nvSpPr>
          <p:cNvPr id="249" name="Google Shape;249;p2"/>
          <p:cNvSpPr txBox="1"/>
          <p:nvPr>
            <p:ph type="title"/>
          </p:nvPr>
        </p:nvSpPr>
        <p:spPr>
          <a:xfrm>
            <a:off x="0" y="-76200"/>
            <a:ext cx="12192000" cy="73152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lt1"/>
              </a:buClr>
              <a:buSzPct val="100000"/>
              <a:buFont typeface="Calibri"/>
              <a:buNone/>
            </a:pPr>
            <a:r>
              <a:rPr lang="en-US"/>
              <a:t>Roy Williams Foundation</a:t>
            </a:r>
            <a:endParaRPr/>
          </a:p>
        </p:txBody>
      </p:sp>
      <p:sp>
        <p:nvSpPr>
          <p:cNvPr id="250" name="Google Shape;250;p2"/>
          <p:cNvSpPr/>
          <p:nvPr/>
        </p:nvSpPr>
        <p:spPr>
          <a:xfrm>
            <a:off x="4394200" y="6261100"/>
            <a:ext cx="3022600" cy="571500"/>
          </a:xfrm>
          <a:prstGeom prst="rect">
            <a:avLst/>
          </a:prstGeom>
          <a:solidFill>
            <a:srgbClr val="032F55"/>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51" name="Google Shape;251;p2"/>
          <p:cNvPicPr preferRelativeResize="0"/>
          <p:nvPr/>
        </p:nvPicPr>
        <p:blipFill>
          <a:blip r:embed="rId3">
            <a:alphaModFix/>
          </a:blip>
          <a:stretch>
            <a:fillRect/>
          </a:stretch>
        </p:blipFill>
        <p:spPr>
          <a:xfrm>
            <a:off x="2736900" y="655325"/>
            <a:ext cx="6574876" cy="54401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g313023f2961_0_30"/>
          <p:cNvSpPr txBox="1"/>
          <p:nvPr>
            <p:ph idx="12" type="sldNum"/>
          </p:nvPr>
        </p:nvSpPr>
        <p:spPr>
          <a:xfrm>
            <a:off x="11582400" y="6400233"/>
            <a:ext cx="5127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258" name="Google Shape;258;g313023f2961_0_30"/>
          <p:cNvSpPr txBox="1"/>
          <p:nvPr>
            <p:ph type="title"/>
          </p:nvPr>
        </p:nvSpPr>
        <p:spPr>
          <a:xfrm>
            <a:off x="0" y="-76200"/>
            <a:ext cx="12192000" cy="731400"/>
          </a:xfrm>
          <a:prstGeom prst="rect">
            <a:avLst/>
          </a:prstGeom>
        </p:spPr>
        <p:txBody>
          <a:bodyPr anchorCtr="0" anchor="ctr" bIns="45700" lIns="91425" spcFirstLastPara="1" rIns="91425" wrap="square" tIns="45700">
            <a:normAutofit fontScale="90000"/>
          </a:bodyPr>
          <a:lstStyle/>
          <a:p>
            <a:pPr indent="0" lvl="0" marL="0" rtl="0" algn="ctr">
              <a:spcBef>
                <a:spcPts val="0"/>
              </a:spcBef>
              <a:spcAft>
                <a:spcPts val="0"/>
              </a:spcAft>
              <a:buClr>
                <a:schemeClr val="lt1"/>
              </a:buClr>
              <a:buSzPct val="100000"/>
              <a:buFont typeface="Calibri"/>
              <a:buNone/>
            </a:pPr>
            <a:r>
              <a:rPr lang="en-US"/>
              <a:t>Roy Williams Foundation Supporting the Mission</a:t>
            </a:r>
            <a:endParaRPr/>
          </a:p>
        </p:txBody>
      </p:sp>
      <p:sp>
        <p:nvSpPr>
          <p:cNvPr id="259" name="Google Shape;259;g313023f2961_0_30"/>
          <p:cNvSpPr txBox="1"/>
          <p:nvPr/>
        </p:nvSpPr>
        <p:spPr>
          <a:xfrm>
            <a:off x="0" y="731400"/>
            <a:ext cx="9531900" cy="5325600"/>
          </a:xfrm>
          <a:prstGeom prst="rect">
            <a:avLst/>
          </a:prstGeom>
          <a:noFill/>
          <a:ln cap="flat" cmpd="thickThin" w="38100">
            <a:solidFill>
              <a:srgbClr val="0B5394"/>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960"/>
              </a:spcBef>
              <a:spcAft>
                <a:spcPts val="0"/>
              </a:spcAft>
              <a:buNone/>
            </a:pPr>
            <a:r>
              <a:rPr lang="en-US" sz="3000">
                <a:solidFill>
                  <a:schemeClr val="dk1"/>
                </a:solidFill>
                <a:latin typeface="Open Sans"/>
                <a:ea typeface="Open Sans"/>
                <a:cs typeface="Open Sans"/>
                <a:sym typeface="Open Sans"/>
              </a:rPr>
              <a:t>Suicide Prevention Training							509.95</a:t>
            </a:r>
            <a:endParaRPr sz="3000">
              <a:solidFill>
                <a:schemeClr val="dk1"/>
              </a:solidFill>
              <a:latin typeface="Open Sans"/>
              <a:ea typeface="Open Sans"/>
              <a:cs typeface="Open Sans"/>
              <a:sym typeface="Open Sans"/>
            </a:endParaRPr>
          </a:p>
          <a:p>
            <a:pPr indent="0" lvl="0" marL="0" rtl="0" algn="l">
              <a:spcBef>
                <a:spcPts val="960"/>
              </a:spcBef>
              <a:spcAft>
                <a:spcPts val="0"/>
              </a:spcAft>
              <a:buNone/>
            </a:pPr>
            <a:r>
              <a:rPr lang="en-US" sz="3000">
                <a:solidFill>
                  <a:schemeClr val="dk1"/>
                </a:solidFill>
                <a:latin typeface="Open Sans"/>
                <a:ea typeface="Open Sans"/>
                <a:cs typeface="Open Sans"/>
                <a:sym typeface="Open Sans"/>
              </a:rPr>
              <a:t>Freedom Service Dogs of America				1500</a:t>
            </a:r>
            <a:endParaRPr sz="3000">
              <a:solidFill>
                <a:schemeClr val="dk1"/>
              </a:solidFill>
              <a:latin typeface="Open Sans"/>
              <a:ea typeface="Open Sans"/>
              <a:cs typeface="Open Sans"/>
              <a:sym typeface="Open Sans"/>
            </a:endParaRPr>
          </a:p>
          <a:p>
            <a:pPr indent="0" lvl="0" marL="0" rtl="0" algn="l">
              <a:spcBef>
                <a:spcPts val="960"/>
              </a:spcBef>
              <a:spcAft>
                <a:spcPts val="0"/>
              </a:spcAft>
              <a:buNone/>
            </a:pPr>
            <a:r>
              <a:rPr lang="en-US" sz="3000">
                <a:solidFill>
                  <a:schemeClr val="dk1"/>
                </a:solidFill>
                <a:latin typeface="Open Sans"/>
                <a:ea typeface="Open Sans"/>
                <a:cs typeface="Open Sans"/>
                <a:sym typeface="Open Sans"/>
              </a:rPr>
              <a:t>Navy Seal  Foundation Tampa Bay Frogman 1000	</a:t>
            </a:r>
            <a:endParaRPr sz="3000">
              <a:solidFill>
                <a:schemeClr val="dk1"/>
              </a:solidFill>
              <a:latin typeface="Open Sans"/>
              <a:ea typeface="Open Sans"/>
              <a:cs typeface="Open Sans"/>
              <a:sym typeface="Open Sans"/>
            </a:endParaRPr>
          </a:p>
          <a:p>
            <a:pPr indent="0" lvl="0" marL="0" rtl="0" algn="l">
              <a:spcBef>
                <a:spcPts val="960"/>
              </a:spcBef>
              <a:spcAft>
                <a:spcPts val="0"/>
              </a:spcAft>
              <a:buNone/>
            </a:pPr>
            <a:r>
              <a:rPr lang="en-US" sz="3000">
                <a:solidFill>
                  <a:schemeClr val="dk1"/>
                </a:solidFill>
                <a:latin typeface="Open Sans"/>
                <a:ea typeface="Open Sans"/>
                <a:cs typeface="Open Sans"/>
                <a:sym typeface="Open Sans"/>
              </a:rPr>
              <a:t>Scholarships (4 @ $1000 each)						4000</a:t>
            </a:r>
            <a:endParaRPr sz="3000">
              <a:solidFill>
                <a:schemeClr val="dk1"/>
              </a:solidFill>
              <a:latin typeface="Open Sans"/>
              <a:ea typeface="Open Sans"/>
              <a:cs typeface="Open Sans"/>
              <a:sym typeface="Open Sans"/>
            </a:endParaRPr>
          </a:p>
          <a:p>
            <a:pPr indent="0" lvl="0" marL="0" rtl="0" algn="l">
              <a:spcBef>
                <a:spcPts val="960"/>
              </a:spcBef>
              <a:spcAft>
                <a:spcPts val="0"/>
              </a:spcAft>
              <a:buNone/>
            </a:pPr>
            <a:r>
              <a:rPr lang="en-US" sz="3000">
                <a:solidFill>
                  <a:schemeClr val="dk1"/>
                </a:solidFill>
                <a:latin typeface="Open Sans"/>
                <a:ea typeface="Open Sans"/>
                <a:cs typeface="Open Sans"/>
                <a:sym typeface="Open Sans"/>
              </a:rPr>
              <a:t>Families of Veterans										3500</a:t>
            </a:r>
            <a:endParaRPr sz="3000">
              <a:solidFill>
                <a:schemeClr val="dk1"/>
              </a:solidFill>
              <a:latin typeface="Open Sans"/>
              <a:ea typeface="Open Sans"/>
              <a:cs typeface="Open Sans"/>
              <a:sym typeface="Open Sans"/>
            </a:endParaRPr>
          </a:p>
          <a:p>
            <a:pPr indent="0" lvl="0" marL="0" rtl="0" algn="l">
              <a:spcBef>
                <a:spcPts val="960"/>
              </a:spcBef>
              <a:spcAft>
                <a:spcPts val="0"/>
              </a:spcAft>
              <a:buNone/>
            </a:pPr>
            <a:r>
              <a:rPr lang="en-US" sz="3000">
                <a:solidFill>
                  <a:schemeClr val="dk1"/>
                </a:solidFill>
                <a:latin typeface="Open Sans"/>
                <a:ea typeface="Open Sans"/>
                <a:cs typeface="Open Sans"/>
                <a:sym typeface="Open Sans"/>
              </a:rPr>
              <a:t>Home Repairs												521.51</a:t>
            </a:r>
            <a:endParaRPr sz="3000">
              <a:solidFill>
                <a:schemeClr val="dk1"/>
              </a:solidFill>
              <a:latin typeface="Open Sans"/>
              <a:ea typeface="Open Sans"/>
              <a:cs typeface="Open Sans"/>
              <a:sym typeface="Open Sans"/>
            </a:endParaRPr>
          </a:p>
          <a:p>
            <a:pPr indent="0" lvl="0" marL="0" rtl="0" algn="l">
              <a:spcBef>
                <a:spcPts val="960"/>
              </a:spcBef>
              <a:spcAft>
                <a:spcPts val="0"/>
              </a:spcAft>
              <a:buNone/>
            </a:pPr>
            <a:r>
              <a:rPr lang="en-US" sz="3000">
                <a:solidFill>
                  <a:schemeClr val="dk1"/>
                </a:solidFill>
                <a:latin typeface="Open Sans"/>
                <a:ea typeface="Open Sans"/>
                <a:cs typeface="Open Sans"/>
                <a:sym typeface="Open Sans"/>
              </a:rPr>
              <a:t>Assistance with Utility Bills							570.18</a:t>
            </a:r>
            <a:endParaRPr sz="3000">
              <a:solidFill>
                <a:schemeClr val="dk1"/>
              </a:solidFill>
              <a:latin typeface="Open Sans"/>
              <a:ea typeface="Open Sans"/>
              <a:cs typeface="Open Sans"/>
              <a:sym typeface="Open Sans"/>
            </a:endParaRPr>
          </a:p>
          <a:p>
            <a:pPr indent="0" lvl="0" marL="0" rtl="0" algn="l">
              <a:spcBef>
                <a:spcPts val="960"/>
              </a:spcBef>
              <a:spcAft>
                <a:spcPts val="0"/>
              </a:spcAft>
              <a:buNone/>
            </a:pPr>
            <a:r>
              <a:rPr lang="en-US" sz="3000">
                <a:solidFill>
                  <a:schemeClr val="dk1"/>
                </a:solidFill>
                <a:latin typeface="Open Sans"/>
                <a:ea typeface="Open Sans"/>
                <a:cs typeface="Open Sans"/>
                <a:sym typeface="Open Sans"/>
              </a:rPr>
              <a:t>Counseling Services										255</a:t>
            </a:r>
            <a:endParaRPr sz="3000">
              <a:solidFill>
                <a:schemeClr val="dk1"/>
              </a:solidFill>
              <a:latin typeface="Open Sans"/>
              <a:ea typeface="Open Sans"/>
              <a:cs typeface="Open Sans"/>
              <a:sym typeface="Open Sans"/>
            </a:endParaRPr>
          </a:p>
          <a:p>
            <a:pPr indent="0" lvl="0" marL="0" rtl="0" algn="l">
              <a:spcBef>
                <a:spcPts val="960"/>
              </a:spcBef>
              <a:spcAft>
                <a:spcPts val="0"/>
              </a:spcAft>
              <a:buNone/>
            </a:pPr>
            <a:r>
              <a:rPr lang="en-US" sz="3000">
                <a:solidFill>
                  <a:schemeClr val="dk1"/>
                </a:solidFill>
                <a:latin typeface="Open Sans"/>
                <a:ea typeface="Open Sans"/>
                <a:cs typeface="Open Sans"/>
                <a:sym typeface="Open Sans"/>
              </a:rPr>
              <a:t>Donation to Poncha Springs Com. Garden	500</a:t>
            </a:r>
            <a:endParaRPr sz="3000">
              <a:solidFill>
                <a:schemeClr val="dk1"/>
              </a:solidFill>
              <a:latin typeface="Open Sans"/>
              <a:ea typeface="Open Sans"/>
              <a:cs typeface="Open Sans"/>
              <a:sym typeface="Open Sans"/>
            </a:endParaRPr>
          </a:p>
        </p:txBody>
      </p:sp>
      <p:sp>
        <p:nvSpPr>
          <p:cNvPr id="260" name="Google Shape;260;g313023f2961_0_30"/>
          <p:cNvSpPr txBox="1"/>
          <p:nvPr/>
        </p:nvSpPr>
        <p:spPr>
          <a:xfrm>
            <a:off x="9531900" y="647700"/>
            <a:ext cx="2802000" cy="5802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3200">
                <a:solidFill>
                  <a:schemeClr val="dk1"/>
                </a:solidFill>
                <a:latin typeface="Calibri"/>
                <a:ea typeface="Calibri"/>
                <a:cs typeface="Calibri"/>
                <a:sym typeface="Calibri"/>
              </a:rPr>
              <a:t>T</a:t>
            </a:r>
            <a:r>
              <a:rPr lang="en-US" sz="3600">
                <a:solidFill>
                  <a:schemeClr val="dk1"/>
                </a:solidFill>
                <a:latin typeface="Calibri"/>
                <a:ea typeface="Calibri"/>
                <a:cs typeface="Calibri"/>
                <a:sym typeface="Calibri"/>
              </a:rPr>
              <a:t>otal</a:t>
            </a:r>
            <a:endParaRPr sz="3600">
              <a:solidFill>
                <a:schemeClr val="dk1"/>
              </a:solidFill>
              <a:latin typeface="Calibri"/>
              <a:ea typeface="Calibri"/>
              <a:cs typeface="Calibri"/>
              <a:sym typeface="Calibri"/>
            </a:endParaRPr>
          </a:p>
          <a:p>
            <a:pPr indent="0" lvl="0" marL="0" rtl="0" algn="l">
              <a:spcBef>
                <a:spcPts val="0"/>
              </a:spcBef>
              <a:spcAft>
                <a:spcPts val="0"/>
              </a:spcAft>
              <a:buNone/>
            </a:pPr>
            <a:r>
              <a:rPr lang="en-US" sz="3600">
                <a:solidFill>
                  <a:schemeClr val="dk1"/>
                </a:solidFill>
                <a:latin typeface="Calibri"/>
                <a:ea typeface="Calibri"/>
                <a:cs typeface="Calibri"/>
                <a:sym typeface="Calibri"/>
              </a:rPr>
              <a:t>supporting </a:t>
            </a:r>
            <a:endParaRPr sz="3600">
              <a:solidFill>
                <a:schemeClr val="dk1"/>
              </a:solidFill>
              <a:latin typeface="Calibri"/>
              <a:ea typeface="Calibri"/>
              <a:cs typeface="Calibri"/>
              <a:sym typeface="Calibri"/>
            </a:endParaRPr>
          </a:p>
          <a:p>
            <a:pPr indent="0" lvl="0" marL="0" rtl="0" algn="l">
              <a:spcBef>
                <a:spcPts val="0"/>
              </a:spcBef>
              <a:spcAft>
                <a:spcPts val="0"/>
              </a:spcAft>
              <a:buNone/>
            </a:pPr>
            <a:r>
              <a:rPr lang="en-US" sz="3600">
                <a:solidFill>
                  <a:schemeClr val="dk1"/>
                </a:solidFill>
                <a:latin typeface="Calibri"/>
                <a:ea typeface="Calibri"/>
                <a:cs typeface="Calibri"/>
                <a:sym typeface="Calibri"/>
              </a:rPr>
              <a:t>Chaffee</a:t>
            </a:r>
            <a:endParaRPr sz="3600">
              <a:solidFill>
                <a:schemeClr val="dk1"/>
              </a:solidFill>
              <a:latin typeface="Calibri"/>
              <a:ea typeface="Calibri"/>
              <a:cs typeface="Calibri"/>
              <a:sym typeface="Calibri"/>
            </a:endParaRPr>
          </a:p>
          <a:p>
            <a:pPr indent="0" lvl="0" marL="0" rtl="0" algn="l">
              <a:spcBef>
                <a:spcPts val="0"/>
              </a:spcBef>
              <a:spcAft>
                <a:spcPts val="0"/>
              </a:spcAft>
              <a:buNone/>
            </a:pPr>
            <a:r>
              <a:rPr lang="en-US" sz="3600">
                <a:solidFill>
                  <a:schemeClr val="dk1"/>
                </a:solidFill>
                <a:latin typeface="Calibri"/>
                <a:ea typeface="Calibri"/>
                <a:cs typeface="Calibri"/>
                <a:sym typeface="Calibri"/>
              </a:rPr>
              <a:t>County </a:t>
            </a:r>
            <a:endParaRPr sz="3600">
              <a:solidFill>
                <a:schemeClr val="dk1"/>
              </a:solidFill>
              <a:latin typeface="Calibri"/>
              <a:ea typeface="Calibri"/>
              <a:cs typeface="Calibri"/>
              <a:sym typeface="Calibri"/>
            </a:endParaRPr>
          </a:p>
          <a:p>
            <a:pPr indent="0" lvl="0" marL="0" rtl="0" algn="l">
              <a:spcBef>
                <a:spcPts val="0"/>
              </a:spcBef>
              <a:spcAft>
                <a:spcPts val="0"/>
              </a:spcAft>
              <a:buNone/>
            </a:pPr>
            <a:r>
              <a:rPr lang="en-US" sz="3600">
                <a:solidFill>
                  <a:schemeClr val="dk1"/>
                </a:solidFill>
                <a:latin typeface="Calibri"/>
                <a:ea typeface="Calibri"/>
                <a:cs typeface="Calibri"/>
                <a:sym typeface="Calibri"/>
              </a:rPr>
              <a:t>Veterans</a:t>
            </a:r>
            <a:endParaRPr sz="3600">
              <a:solidFill>
                <a:schemeClr val="dk1"/>
              </a:solidFill>
              <a:latin typeface="Calibri"/>
              <a:ea typeface="Calibri"/>
              <a:cs typeface="Calibri"/>
              <a:sym typeface="Calibri"/>
            </a:endParaRPr>
          </a:p>
          <a:p>
            <a:pPr indent="0" lvl="0" marL="0" rtl="0" algn="l">
              <a:spcBef>
                <a:spcPts val="0"/>
              </a:spcBef>
              <a:spcAft>
                <a:spcPts val="0"/>
              </a:spcAft>
              <a:buNone/>
            </a:pPr>
            <a:r>
              <a:rPr lang="en-US" sz="3600">
                <a:solidFill>
                  <a:schemeClr val="dk1"/>
                </a:solidFill>
                <a:latin typeface="Calibri"/>
                <a:ea typeface="Calibri"/>
                <a:cs typeface="Calibri"/>
                <a:sym typeface="Calibri"/>
              </a:rPr>
              <a:t>and</a:t>
            </a:r>
            <a:endParaRPr sz="3600">
              <a:solidFill>
                <a:schemeClr val="dk1"/>
              </a:solidFill>
              <a:latin typeface="Calibri"/>
              <a:ea typeface="Calibri"/>
              <a:cs typeface="Calibri"/>
              <a:sym typeface="Calibri"/>
            </a:endParaRPr>
          </a:p>
          <a:p>
            <a:pPr indent="0" lvl="0" marL="0" rtl="0" algn="l">
              <a:spcBef>
                <a:spcPts val="0"/>
              </a:spcBef>
              <a:spcAft>
                <a:spcPts val="0"/>
              </a:spcAft>
              <a:buNone/>
            </a:pPr>
            <a:r>
              <a:rPr lang="en-US" sz="3600">
                <a:solidFill>
                  <a:schemeClr val="dk1"/>
                </a:solidFill>
                <a:latin typeface="Calibri"/>
                <a:ea typeface="Calibri"/>
                <a:cs typeface="Calibri"/>
                <a:sym typeface="Calibri"/>
              </a:rPr>
              <a:t>First Responders</a:t>
            </a:r>
            <a:endParaRPr sz="3600">
              <a:solidFill>
                <a:schemeClr val="dk1"/>
              </a:solidFill>
              <a:latin typeface="Calibri"/>
              <a:ea typeface="Calibri"/>
              <a:cs typeface="Calibri"/>
              <a:sym typeface="Calibri"/>
            </a:endParaRPr>
          </a:p>
          <a:p>
            <a:pPr indent="0" lvl="0" marL="0" rtl="0" algn="l">
              <a:spcBef>
                <a:spcPts val="0"/>
              </a:spcBef>
              <a:spcAft>
                <a:spcPts val="0"/>
              </a:spcAft>
              <a:buNone/>
            </a:pPr>
            <a:r>
              <a:rPr lang="en-US" sz="4500">
                <a:solidFill>
                  <a:schemeClr val="dk1"/>
                </a:solidFill>
                <a:latin typeface="Calibri"/>
                <a:ea typeface="Calibri"/>
                <a:cs typeface="Calibri"/>
                <a:sym typeface="Calibri"/>
              </a:rPr>
              <a:t>12,356.64</a:t>
            </a:r>
            <a:endParaRPr sz="4500">
              <a:solidFill>
                <a:schemeClr val="dk1"/>
              </a:solidFill>
              <a:latin typeface="Calibri"/>
              <a:ea typeface="Calibri"/>
              <a:cs typeface="Calibri"/>
              <a:sym typeface="Calibri"/>
            </a:endParaRPr>
          </a:p>
          <a:p>
            <a:pPr indent="0" lvl="0" marL="0" rtl="0" algn="l">
              <a:spcBef>
                <a:spcPts val="0"/>
              </a:spcBef>
              <a:spcAft>
                <a:spcPts val="0"/>
              </a:spcAft>
              <a:buNone/>
            </a:pPr>
            <a:r>
              <a:t/>
            </a:r>
            <a:endParaRPr sz="320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g3130c669e4f_0_18"/>
          <p:cNvSpPr txBox="1"/>
          <p:nvPr>
            <p:ph idx="12" type="sldNum"/>
          </p:nvPr>
        </p:nvSpPr>
        <p:spPr>
          <a:xfrm>
            <a:off x="11582400" y="6400233"/>
            <a:ext cx="5127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67" name="Google Shape;267;g3130c669e4f_0_18"/>
          <p:cNvSpPr txBox="1"/>
          <p:nvPr>
            <p:ph type="title"/>
          </p:nvPr>
        </p:nvSpPr>
        <p:spPr>
          <a:xfrm>
            <a:off x="0" y="-76200"/>
            <a:ext cx="12192000" cy="731400"/>
          </a:xfrm>
          <a:prstGeom prst="rect">
            <a:avLst/>
          </a:prstGeom>
        </p:spPr>
        <p:txBody>
          <a:bodyPr anchorCtr="0" anchor="ctr" bIns="45700" lIns="91425" spcFirstLastPara="1" rIns="91425" wrap="square" tIns="45700">
            <a:normAutofit fontScale="90000"/>
          </a:bodyPr>
          <a:lstStyle/>
          <a:p>
            <a:pPr indent="0" lvl="0" marL="0" rtl="0" algn="ctr">
              <a:spcBef>
                <a:spcPts val="0"/>
              </a:spcBef>
              <a:spcAft>
                <a:spcPts val="0"/>
              </a:spcAft>
              <a:buNone/>
            </a:pPr>
            <a:r>
              <a:rPr lang="en-US"/>
              <a:t>Roy Williams Foundation Questions????</a:t>
            </a:r>
            <a:endParaRPr/>
          </a:p>
        </p:txBody>
      </p:sp>
      <p:pic>
        <p:nvPicPr>
          <p:cNvPr id="268" name="Google Shape;268;g3130c669e4f_0_18"/>
          <p:cNvPicPr preferRelativeResize="0"/>
          <p:nvPr/>
        </p:nvPicPr>
        <p:blipFill>
          <a:blip r:embed="rId3">
            <a:alphaModFix/>
          </a:blip>
          <a:stretch>
            <a:fillRect/>
          </a:stretch>
        </p:blipFill>
        <p:spPr>
          <a:xfrm>
            <a:off x="1817625" y="807600"/>
            <a:ext cx="8147800" cy="52639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g3130c669e4f_0_35"/>
          <p:cNvSpPr txBox="1"/>
          <p:nvPr>
            <p:ph idx="12" type="sldNum"/>
          </p:nvPr>
        </p:nvSpPr>
        <p:spPr>
          <a:xfrm>
            <a:off x="11582400" y="6400233"/>
            <a:ext cx="5127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275" name="Google Shape;275;g3130c669e4f_0_35"/>
          <p:cNvPicPr preferRelativeResize="0"/>
          <p:nvPr/>
        </p:nvPicPr>
        <p:blipFill>
          <a:blip r:embed="rId3">
            <a:alphaModFix/>
          </a:blip>
          <a:stretch>
            <a:fillRect/>
          </a:stretch>
        </p:blipFill>
        <p:spPr>
          <a:xfrm>
            <a:off x="3690450" y="1324750"/>
            <a:ext cx="4622425" cy="4124600"/>
          </a:xfrm>
          <a:prstGeom prst="rect">
            <a:avLst/>
          </a:prstGeom>
          <a:noFill/>
          <a:ln>
            <a:noFill/>
          </a:ln>
        </p:spPr>
      </p:pic>
      <p:sp>
        <p:nvSpPr>
          <p:cNvPr id="276" name="Google Shape;276;g3130c669e4f_0_35"/>
          <p:cNvSpPr txBox="1"/>
          <p:nvPr>
            <p:ph type="title"/>
          </p:nvPr>
        </p:nvSpPr>
        <p:spPr>
          <a:xfrm>
            <a:off x="0" y="-76200"/>
            <a:ext cx="12192000" cy="731400"/>
          </a:xfrm>
          <a:prstGeom prst="rect">
            <a:avLst/>
          </a:prstGeom>
        </p:spPr>
        <p:txBody>
          <a:bodyPr anchorCtr="0" anchor="ctr" bIns="45700" lIns="91425" spcFirstLastPara="1" rIns="91425" wrap="square" tIns="45700">
            <a:normAutofit fontScale="90000"/>
          </a:bodyPr>
          <a:lstStyle/>
          <a:p>
            <a:pPr indent="0" lvl="0" marL="0" rtl="0" algn="ctr">
              <a:spcBef>
                <a:spcPts val="0"/>
              </a:spcBef>
              <a:spcAft>
                <a:spcPts val="0"/>
              </a:spcAft>
              <a:buNone/>
            </a:pPr>
            <a:r>
              <a:rPr lang="en-US"/>
              <a:t>Veterans Benefits - Chaffee County VSO and VA</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2_Office Theme">
  <a:themeElements>
    <a:clrScheme name="myVA">
      <a:dk1>
        <a:srgbClr val="000000"/>
      </a:dk1>
      <a:lt1>
        <a:srgbClr val="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10_Office Theme">
  <a:themeElements>
    <a:clrScheme name="myVA">
      <a:dk1>
        <a:srgbClr val="000000"/>
      </a:dk1>
      <a:lt1>
        <a:srgbClr val="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2019-09-23T15:07:16Z</dcterms:created>
  <dc:creator>Fernando Medrano</dc:creator>
</cp:coreProperties>
</file>